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5.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41" r:id="rId4"/>
    <p:sldMasterId id="2147484436" r:id="rId5"/>
    <p:sldMasterId id="2147484521" r:id="rId6"/>
    <p:sldMasterId id="2147484551" r:id="rId7"/>
    <p:sldMasterId id="2147484577" r:id="rId8"/>
    <p:sldMasterId id="2147484603" r:id="rId9"/>
  </p:sldMasterIdLst>
  <p:notesMasterIdLst>
    <p:notesMasterId r:id="rId34"/>
  </p:notesMasterIdLst>
  <p:handoutMasterIdLst>
    <p:handoutMasterId r:id="rId35"/>
  </p:handoutMasterIdLst>
  <p:sldIdLst>
    <p:sldId id="569" r:id="rId10"/>
    <p:sldId id="575" r:id="rId11"/>
    <p:sldId id="531" r:id="rId12"/>
    <p:sldId id="577" r:id="rId13"/>
    <p:sldId id="579" r:id="rId14"/>
    <p:sldId id="578" r:id="rId15"/>
    <p:sldId id="580" r:id="rId16"/>
    <p:sldId id="555" r:id="rId17"/>
    <p:sldId id="557" r:id="rId18"/>
    <p:sldId id="286" r:id="rId19"/>
    <p:sldId id="576" r:id="rId20"/>
    <p:sldId id="517" r:id="rId21"/>
    <p:sldId id="500" r:id="rId22"/>
    <p:sldId id="563" r:id="rId23"/>
    <p:sldId id="554" r:id="rId24"/>
    <p:sldId id="564" r:id="rId25"/>
    <p:sldId id="558" r:id="rId26"/>
    <p:sldId id="565" r:id="rId27"/>
    <p:sldId id="566" r:id="rId28"/>
    <p:sldId id="559" r:id="rId29"/>
    <p:sldId id="567" r:id="rId30"/>
    <p:sldId id="560" r:id="rId31"/>
    <p:sldId id="568" r:id="rId32"/>
    <p:sldId id="561" r:id="rId33"/>
  </p:sldIdLst>
  <p:sldSz cx="9144000" cy="5143500" type="screen16x9"/>
  <p:notesSz cx="7023100" cy="9309100"/>
  <p:custDataLst>
    <p:tags r:id="rId36"/>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073" algn="l" rtl="0" fontAlgn="base">
      <a:spcBef>
        <a:spcPct val="0"/>
      </a:spcBef>
      <a:spcAft>
        <a:spcPct val="0"/>
      </a:spcAft>
      <a:defRPr sz="2400" kern="1200">
        <a:solidFill>
          <a:schemeClr val="tx1"/>
        </a:solidFill>
        <a:latin typeface="Arial" charset="0"/>
        <a:ea typeface="+mn-ea"/>
        <a:cs typeface="+mn-cs"/>
      </a:defRPr>
    </a:lvl2pPr>
    <a:lvl3pPr marL="914147" algn="l" rtl="0" fontAlgn="base">
      <a:spcBef>
        <a:spcPct val="0"/>
      </a:spcBef>
      <a:spcAft>
        <a:spcPct val="0"/>
      </a:spcAft>
      <a:defRPr sz="2400" kern="1200">
        <a:solidFill>
          <a:schemeClr val="tx1"/>
        </a:solidFill>
        <a:latin typeface="Arial" charset="0"/>
        <a:ea typeface="+mn-ea"/>
        <a:cs typeface="+mn-cs"/>
      </a:defRPr>
    </a:lvl3pPr>
    <a:lvl4pPr marL="1371220" algn="l" rtl="0" fontAlgn="base">
      <a:spcBef>
        <a:spcPct val="0"/>
      </a:spcBef>
      <a:spcAft>
        <a:spcPct val="0"/>
      </a:spcAft>
      <a:defRPr sz="2400" kern="1200">
        <a:solidFill>
          <a:schemeClr val="tx1"/>
        </a:solidFill>
        <a:latin typeface="Arial" charset="0"/>
        <a:ea typeface="+mn-ea"/>
        <a:cs typeface="+mn-cs"/>
      </a:defRPr>
    </a:lvl4pPr>
    <a:lvl5pPr marL="1828294" algn="l" rtl="0" fontAlgn="base">
      <a:spcBef>
        <a:spcPct val="0"/>
      </a:spcBef>
      <a:spcAft>
        <a:spcPct val="0"/>
      </a:spcAft>
      <a:defRPr sz="2400" kern="1200">
        <a:solidFill>
          <a:schemeClr val="tx1"/>
        </a:solidFill>
        <a:latin typeface="Arial" charset="0"/>
        <a:ea typeface="+mn-ea"/>
        <a:cs typeface="+mn-cs"/>
      </a:defRPr>
    </a:lvl5pPr>
    <a:lvl6pPr marL="2285368" algn="l" defTabSz="914147" rtl="0" eaLnBrk="1" latinLnBrk="0" hangingPunct="1">
      <a:defRPr sz="2400" kern="1200">
        <a:solidFill>
          <a:schemeClr val="tx1"/>
        </a:solidFill>
        <a:latin typeface="Arial" charset="0"/>
        <a:ea typeface="+mn-ea"/>
        <a:cs typeface="+mn-cs"/>
      </a:defRPr>
    </a:lvl6pPr>
    <a:lvl7pPr marL="2742442" algn="l" defTabSz="914147" rtl="0" eaLnBrk="1" latinLnBrk="0" hangingPunct="1">
      <a:defRPr sz="2400" kern="1200">
        <a:solidFill>
          <a:schemeClr val="tx1"/>
        </a:solidFill>
        <a:latin typeface="Arial" charset="0"/>
        <a:ea typeface="+mn-ea"/>
        <a:cs typeface="+mn-cs"/>
      </a:defRPr>
    </a:lvl7pPr>
    <a:lvl8pPr marL="3199514" algn="l" defTabSz="914147" rtl="0" eaLnBrk="1" latinLnBrk="0" hangingPunct="1">
      <a:defRPr sz="2400" kern="1200">
        <a:solidFill>
          <a:schemeClr val="tx1"/>
        </a:solidFill>
        <a:latin typeface="Arial" charset="0"/>
        <a:ea typeface="+mn-ea"/>
        <a:cs typeface="+mn-cs"/>
      </a:defRPr>
    </a:lvl8pPr>
    <a:lvl9pPr marL="3656588" algn="l" defTabSz="914147"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56" userDrawn="1">
          <p15:clr>
            <a:srgbClr val="A4A3A4"/>
          </p15:clr>
        </p15:guide>
        <p15:guide id="2" pos="5577">
          <p15:clr>
            <a:srgbClr val="A4A3A4"/>
          </p15:clr>
        </p15:guide>
        <p15:guide id="3" pos="168" userDrawn="1">
          <p15:clr>
            <a:srgbClr val="A4A3A4"/>
          </p15:clr>
        </p15:guide>
        <p15:guide id="4" orient="horz" pos="564" userDrawn="1">
          <p15:clr>
            <a:srgbClr val="A4A3A4"/>
          </p15:clr>
        </p15:guide>
        <p15:guide id="5" pos="629">
          <p15:clr>
            <a:srgbClr val="A4A3A4"/>
          </p15:clr>
        </p15:guide>
        <p15:guide id="6" pos="504" userDrawn="1">
          <p15:clr>
            <a:srgbClr val="A4A3A4"/>
          </p15:clr>
        </p15:guide>
        <p15:guide id="7" orient="horz" pos="420" userDrawn="1">
          <p15:clr>
            <a:srgbClr val="A4A3A4"/>
          </p15:clr>
        </p15:guide>
        <p15:guide id="8" orient="horz" pos="3108"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ino, Linda" initials="RL" lastIdx="1" clrIdx="0">
    <p:extLst>
      <p:ext uri="{19B8F6BF-5375-455C-9EA6-DF929625EA0E}">
        <p15:presenceInfo xmlns:p15="http://schemas.microsoft.com/office/powerpoint/2012/main" userId="S-1-5-21-1802859667-647903414-1863928812-2139274" providerId="AD"/>
      </p:ext>
    </p:extLst>
  </p:cmAuthor>
  <p:cmAuthor id="2" name="Ott, Lori" initials="OL" lastIdx="3" clrIdx="1">
    <p:extLst>
      <p:ext uri="{19B8F6BF-5375-455C-9EA6-DF929625EA0E}">
        <p15:presenceInfo xmlns:p15="http://schemas.microsoft.com/office/powerpoint/2012/main" userId="S-1-5-21-1802859667-647903414-1863928812-16460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C"/>
    <a:srgbClr val="004364"/>
    <a:srgbClr val="005F8E"/>
    <a:srgbClr val="0078B2"/>
    <a:srgbClr val="FFD220"/>
    <a:srgbClr val="272929"/>
    <a:srgbClr val="4D4D4D"/>
    <a:srgbClr val="262626"/>
    <a:srgbClr val="303030"/>
    <a:srgbClr val="018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4" autoAdjust="0"/>
    <p:restoredTop sz="58545" autoAdjust="0"/>
  </p:normalViewPr>
  <p:slideViewPr>
    <p:cSldViewPr snapToGrid="0">
      <p:cViewPr>
        <p:scale>
          <a:sx n="101" d="100"/>
          <a:sy n="101" d="100"/>
        </p:scale>
        <p:origin x="504" y="58"/>
      </p:cViewPr>
      <p:guideLst>
        <p:guide orient="horz" pos="156"/>
        <p:guide pos="5577"/>
        <p:guide pos="168"/>
        <p:guide orient="horz" pos="564"/>
        <p:guide pos="629"/>
        <p:guide pos="504"/>
        <p:guide orient="horz" pos="420"/>
        <p:guide orient="horz" pos="3108"/>
      </p:guideLst>
    </p:cSldViewPr>
  </p:slideViewPr>
  <p:outlineViewPr>
    <p:cViewPr>
      <p:scale>
        <a:sx n="33" d="100"/>
        <a:sy n="33" d="100"/>
      </p:scale>
      <p:origin x="0" y="-551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1" d="100"/>
          <a:sy n="61" d="100"/>
        </p:scale>
        <p:origin x="3151" y="41"/>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gs" Target="tags/tag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59596456692899"/>
          <c:y val="0.242883822529046"/>
          <c:w val="0.51712155823514405"/>
          <c:h val="0.696847243933431"/>
        </c:manualLayout>
      </c:layout>
      <c:barChart>
        <c:barDir val="bar"/>
        <c:grouping val="clustered"/>
        <c:varyColors val="0"/>
        <c:ser>
          <c:idx val="0"/>
          <c:order val="0"/>
          <c:tx>
            <c:strRef>
              <c:f>Sheet1!$B$1</c:f>
              <c:strCache>
                <c:ptCount val="1"/>
                <c:pt idx="0">
                  <c:v>Percent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pl-P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Sheet1!$A$2:$A$10</c:f>
              <c:strCache>
                <c:ptCount val="9"/>
                <c:pt idx="0">
                  <c:v>Existing relationship with vendor</c:v>
                </c:pt>
                <c:pt idx="1">
                  <c:v>Pre-qualified solutions / reference architectures</c:v>
                </c:pt>
                <c:pt idx="2">
                  <c:v>Reduction in capital expenditures</c:v>
                </c:pt>
                <c:pt idx="3">
                  <c:v>Ability to leverage existing staff skills</c:v>
                </c:pt>
                <c:pt idx="4">
                  <c:v>Reduction in operational expenditures</c:v>
                </c:pt>
                <c:pt idx="5">
                  <c:v>Ease of Management</c:v>
                </c:pt>
                <c:pt idx="6">
                  <c:v>Total cost of ownership</c:v>
                </c:pt>
                <c:pt idx="7">
                  <c:v>Product features/functionality</c:v>
                </c:pt>
                <c:pt idx="8">
                  <c:v>Service, support &amp; ease of implementation</c:v>
                </c:pt>
              </c:strCache>
            </c:strRef>
          </c:cat>
          <c:val>
            <c:numRef>
              <c:f>Sheet1!$B$2:$B$10</c:f>
              <c:numCache>
                <c:formatCode>0%</c:formatCode>
                <c:ptCount val="9"/>
                <c:pt idx="0">
                  <c:v>0.14000000000000001</c:v>
                </c:pt>
                <c:pt idx="1">
                  <c:v>0.15</c:v>
                </c:pt>
                <c:pt idx="2">
                  <c:v>0.21</c:v>
                </c:pt>
                <c:pt idx="3">
                  <c:v>0.22</c:v>
                </c:pt>
                <c:pt idx="4">
                  <c:v>0.24</c:v>
                </c:pt>
                <c:pt idx="5">
                  <c:v>0.32</c:v>
                </c:pt>
                <c:pt idx="6">
                  <c:v>0.35</c:v>
                </c:pt>
                <c:pt idx="7">
                  <c:v>0.48</c:v>
                </c:pt>
                <c:pt idx="8">
                  <c:v>0.58699999999999997</c:v>
                </c:pt>
              </c:numCache>
            </c:numRef>
          </c:val>
          <c:extLst xmlns:c16r2="http://schemas.microsoft.com/office/drawing/2015/06/chart">
            <c:ext xmlns:c16="http://schemas.microsoft.com/office/drawing/2014/chart" uri="{C3380CC4-5D6E-409C-BE32-E72D297353CC}">
              <c16:uniqueId val="{00000000-3DCB-4B45-873C-978AED2C4564}"/>
            </c:ext>
          </c:extLst>
        </c:ser>
        <c:dLbls>
          <c:dLblPos val="inEnd"/>
          <c:showLegendKey val="0"/>
          <c:showVal val="1"/>
          <c:showCatName val="0"/>
          <c:showSerName val="0"/>
          <c:showPercent val="0"/>
          <c:showBubbleSize val="0"/>
        </c:dLbls>
        <c:gapWidth val="65"/>
        <c:axId val="583820024"/>
        <c:axId val="583816496"/>
      </c:barChart>
      <c:catAx>
        <c:axId val="583820024"/>
        <c:scaling>
          <c:orientation val="minMax"/>
        </c:scaling>
        <c:delete val="0"/>
        <c:axPos val="l"/>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0" i="0" u="none" strike="noStrike" kern="1200" cap="all" baseline="0">
                <a:solidFill>
                  <a:schemeClr val="tx2"/>
                </a:solidFill>
                <a:latin typeface="+mn-lt"/>
                <a:ea typeface="+mn-ea"/>
                <a:cs typeface="+mn-cs"/>
              </a:defRPr>
            </a:pPr>
            <a:endParaRPr lang="pl-PL"/>
          </a:p>
        </c:txPr>
        <c:crossAx val="583816496"/>
        <c:crosses val="autoZero"/>
        <c:auto val="1"/>
        <c:lblAlgn val="ctr"/>
        <c:lblOffset val="100"/>
        <c:noMultiLvlLbl val="0"/>
      </c:catAx>
      <c:valAx>
        <c:axId val="583816496"/>
        <c:scaling>
          <c:orientation val="minMax"/>
        </c:scaling>
        <c:delete val="1"/>
        <c:axPos val="b"/>
        <c:numFmt formatCode="0%" sourceLinked="1"/>
        <c:majorTickMark val="none"/>
        <c:minorTickMark val="none"/>
        <c:tickLblPos val="nextTo"/>
        <c:crossAx val="5838200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5" name="Rectangle 5"/>
          <p:cNvSpPr>
            <a:spLocks noGrp="1" noChangeArrowheads="1"/>
          </p:cNvSpPr>
          <p:nvPr>
            <p:ph type="sldNum" sz="quarter" idx="3"/>
          </p:nvPr>
        </p:nvSpPr>
        <p:spPr bwMode="auto">
          <a:xfrm>
            <a:off x="6522713" y="9060566"/>
            <a:ext cx="492406" cy="248533"/>
          </a:xfrm>
          <a:prstGeom prst="rect">
            <a:avLst/>
          </a:prstGeom>
          <a:noFill/>
          <a:ln w="9525">
            <a:noFill/>
            <a:miter lim="800000"/>
            <a:headEnd/>
            <a:tailEnd/>
          </a:ln>
          <a:effectLst/>
        </p:spPr>
        <p:txBody>
          <a:bodyPr vert="horz" wrap="square" lIns="91061" tIns="45532" rIns="91061" bIns="45532" numCol="1" anchor="b" anchorCtr="0" compatLnSpc="1">
            <a:prstTxWarp prst="textNoShape">
              <a:avLst/>
            </a:prstTxWarp>
          </a:bodyPr>
          <a:lstStyle>
            <a:lvl1pPr algn="r" defTabSz="910549" eaLnBrk="0" hangingPunct="0">
              <a:lnSpc>
                <a:spcPct val="100000"/>
              </a:lnSpc>
              <a:spcBef>
                <a:spcPct val="0"/>
              </a:spcBef>
              <a:defRPr sz="1200" b="0">
                <a:latin typeface="Times New Roman" pitchFamily="18" charset="0"/>
              </a:defRPr>
            </a:lvl1pPr>
          </a:lstStyle>
          <a:p>
            <a:pPr>
              <a:defRPr/>
            </a:pPr>
            <a:fld id="{AC8DF440-AC1E-4EB3-BCAA-2AAB8924A793}" type="slidenum">
              <a:rPr lang="en-US" sz="1000">
                <a:latin typeface="Arial"/>
              </a:rPr>
              <a:pPr>
                <a:defRPr/>
              </a:pPr>
              <a:t>‹#›</a:t>
            </a:fld>
            <a:endParaRPr lang="en-US" sz="1000" dirty="0">
              <a:latin typeface="Arial"/>
            </a:endParaRPr>
          </a:p>
        </p:txBody>
      </p:sp>
      <p:sp>
        <p:nvSpPr>
          <p:cNvPr id="2" name="fl" descr="                              Dell - Internal Use - Confidential&#10;"/>
          <p:cNvSpPr txBox="1"/>
          <p:nvPr/>
        </p:nvSpPr>
        <p:spPr>
          <a:xfrm>
            <a:off x="0" y="8978900"/>
            <a:ext cx="7023100" cy="369471"/>
          </a:xfrm>
          <a:prstGeom prst="rect">
            <a:avLst/>
          </a:prstGeom>
          <a:noFill/>
        </p:spPr>
        <p:txBody>
          <a:bodyPr vert="horz" lIns="91577" tIns="45789" rIns="91577" bIns="45789" rtlCol="0">
            <a:spAutoFit/>
          </a:bodyPr>
          <a:lstStyle/>
          <a:p>
            <a:r>
              <a:rPr lang="en-US" sz="850" b="1" smtClean="0">
                <a:solidFill>
                  <a:srgbClr val="7F7F7F"/>
                </a:solidFill>
                <a:latin typeface="museo sans for dell" panose="020B0604020202020204" charset="0"/>
              </a:rPr>
              <a:t>                              Dell - Internal Use - Confidential</a:t>
            </a:r>
          </a:p>
          <a:p>
            <a:endParaRPr lang="en-US" sz="900" b="1" dirty="0">
              <a:solidFill>
                <a:srgbClr val="7F7F7F"/>
              </a:solidFill>
              <a:latin typeface="Arial"/>
            </a:endParaRPr>
          </a:p>
        </p:txBody>
      </p:sp>
    </p:spTree>
    <p:extLst>
      <p:ext uri="{BB962C8B-B14F-4D97-AF65-F5344CB8AC3E}">
        <p14:creationId xmlns:p14="http://schemas.microsoft.com/office/powerpoint/2010/main" val="32026834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46038" y="384175"/>
            <a:ext cx="7000875" cy="3938588"/>
          </a:xfrm>
          <a:prstGeom prst="rect">
            <a:avLst/>
          </a:prstGeom>
          <a:noFill/>
          <a:ln w="9525">
            <a:solidFill>
              <a:srgbClr val="000000"/>
            </a:solidFill>
            <a:miter lim="800000"/>
            <a:headEnd/>
            <a:tailEnd/>
          </a:ln>
        </p:spPr>
        <p:txBody>
          <a:bodyPr lIns="91577" tIns="45789" rIns="91577" bIns="45789"/>
          <a:lstStyle/>
          <a:p>
            <a:endParaRPr lang="en-US" dirty="0"/>
          </a:p>
        </p:txBody>
      </p:sp>
      <p:sp>
        <p:nvSpPr>
          <p:cNvPr id="71685" name="Rectangle 5"/>
          <p:cNvSpPr>
            <a:spLocks noGrp="1" noChangeArrowheads="1"/>
          </p:cNvSpPr>
          <p:nvPr>
            <p:ph type="body" sz="quarter" idx="3"/>
          </p:nvPr>
        </p:nvSpPr>
        <p:spPr bwMode="auto">
          <a:xfrm>
            <a:off x="696343" y="4520682"/>
            <a:ext cx="5687789" cy="4269616"/>
          </a:xfrm>
          <a:prstGeom prst="rect">
            <a:avLst/>
          </a:prstGeom>
          <a:noFill/>
          <a:ln w="9525">
            <a:noFill/>
            <a:miter lim="800000"/>
            <a:headEnd/>
            <a:tailEnd/>
          </a:ln>
          <a:effectLst/>
        </p:spPr>
        <p:txBody>
          <a:bodyPr vert="horz" wrap="square" lIns="91061" tIns="45532" rIns="91061" bIns="45532"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687" name="Rectangle 7"/>
          <p:cNvSpPr>
            <a:spLocks noGrp="1" noChangeArrowheads="1"/>
          </p:cNvSpPr>
          <p:nvPr>
            <p:ph type="sldNum" sz="quarter" idx="5"/>
          </p:nvPr>
        </p:nvSpPr>
        <p:spPr bwMode="auto">
          <a:xfrm>
            <a:off x="6344232" y="9099254"/>
            <a:ext cx="670888" cy="213746"/>
          </a:xfrm>
          <a:prstGeom prst="rect">
            <a:avLst/>
          </a:prstGeom>
          <a:noFill/>
          <a:ln w="9525">
            <a:noFill/>
            <a:miter lim="800000"/>
            <a:headEnd/>
            <a:tailEnd/>
          </a:ln>
          <a:effectLst/>
        </p:spPr>
        <p:txBody>
          <a:bodyPr vert="horz" wrap="square" lIns="91061" tIns="45532" rIns="91061" bIns="45532" numCol="1" anchor="b" anchorCtr="0" compatLnSpc="1">
            <a:prstTxWarp prst="textNoShape">
              <a:avLst/>
            </a:prstTxWarp>
          </a:bodyPr>
          <a:lstStyle>
            <a:lvl1pPr algn="r" defTabSz="910549" eaLnBrk="0" hangingPunct="0">
              <a:lnSpc>
                <a:spcPct val="100000"/>
              </a:lnSpc>
              <a:spcBef>
                <a:spcPct val="0"/>
              </a:spcBef>
              <a:defRPr sz="1000" b="0">
                <a:latin typeface="Arial"/>
              </a:defRPr>
            </a:lvl1pPr>
          </a:lstStyle>
          <a:p>
            <a:pPr>
              <a:defRPr/>
            </a:pPr>
            <a:fld id="{FA04BB6B-BEDE-48E4-970F-8DFC0D4B5AE7}" type="slidenum">
              <a:rPr lang="en-US" smtClean="0"/>
              <a:pPr>
                <a:defRPr/>
              </a:pPr>
              <a:t>‹#›</a:t>
            </a:fld>
            <a:endParaRPr lang="en-US" dirty="0"/>
          </a:p>
        </p:txBody>
      </p:sp>
      <p:sp>
        <p:nvSpPr>
          <p:cNvPr id="2" name="fl" descr="                              Dell - Internal Use - Confidential&#10;"/>
          <p:cNvSpPr txBox="1"/>
          <p:nvPr/>
        </p:nvSpPr>
        <p:spPr>
          <a:xfrm>
            <a:off x="0" y="8978900"/>
            <a:ext cx="7023100" cy="369471"/>
          </a:xfrm>
          <a:prstGeom prst="rect">
            <a:avLst/>
          </a:prstGeom>
          <a:noFill/>
        </p:spPr>
        <p:txBody>
          <a:bodyPr vert="horz" lIns="91577" tIns="45789" rIns="91577" bIns="45789" rtlCol="0">
            <a:spAutoFit/>
          </a:bodyPr>
          <a:lstStyle/>
          <a:p>
            <a:pPr algn="l"/>
            <a:r>
              <a:rPr lang="en-US" sz="850" b="1" i="0" u="none" baseline="0" smtClean="0">
                <a:solidFill>
                  <a:srgbClr val="7F7F7F"/>
                </a:solidFill>
                <a:latin typeface="museo sans for dell" panose="020B0604020202020204" charset="0"/>
              </a:rPr>
              <a:t>                              Dell - Internal Use - Confidential</a:t>
            </a:r>
          </a:p>
          <a:p>
            <a:pPr algn="l"/>
            <a:endParaRPr lang="en-US" sz="900" b="1" i="0" u="none" baseline="0" dirty="0">
              <a:solidFill>
                <a:srgbClr val="7F7F7F"/>
              </a:solidFill>
              <a:latin typeface="Arial"/>
            </a:endParaRPr>
          </a:p>
        </p:txBody>
      </p:sp>
    </p:spTree>
    <p:extLst>
      <p:ext uri="{BB962C8B-B14F-4D97-AF65-F5344CB8AC3E}">
        <p14:creationId xmlns:p14="http://schemas.microsoft.com/office/powerpoint/2010/main" val="85716887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a:ea typeface="+mn-ea"/>
        <a:cs typeface="+mn-cs"/>
      </a:defRPr>
    </a:lvl1pPr>
    <a:lvl2pPr marL="457073" algn="l" rtl="0" eaLnBrk="0" fontAlgn="base" hangingPunct="0">
      <a:spcBef>
        <a:spcPct val="30000"/>
      </a:spcBef>
      <a:spcAft>
        <a:spcPct val="0"/>
      </a:spcAft>
      <a:defRPr sz="1200" kern="1200">
        <a:solidFill>
          <a:schemeClr val="tx1"/>
        </a:solidFill>
        <a:latin typeface="Arial"/>
        <a:ea typeface="+mn-ea"/>
        <a:cs typeface="+mn-cs"/>
      </a:defRPr>
    </a:lvl2pPr>
    <a:lvl3pPr marL="914147" algn="l" rtl="0" eaLnBrk="0" fontAlgn="base" hangingPunct="0">
      <a:spcBef>
        <a:spcPct val="30000"/>
      </a:spcBef>
      <a:spcAft>
        <a:spcPct val="0"/>
      </a:spcAft>
      <a:defRPr sz="1200" kern="1200">
        <a:solidFill>
          <a:schemeClr val="tx1"/>
        </a:solidFill>
        <a:latin typeface="Arial"/>
        <a:ea typeface="+mn-ea"/>
        <a:cs typeface="+mn-cs"/>
      </a:defRPr>
    </a:lvl3pPr>
    <a:lvl4pPr marL="1371220" algn="l" rtl="0" eaLnBrk="0" fontAlgn="base" hangingPunct="0">
      <a:spcBef>
        <a:spcPct val="30000"/>
      </a:spcBef>
      <a:spcAft>
        <a:spcPct val="0"/>
      </a:spcAft>
      <a:defRPr sz="1200" kern="1200">
        <a:solidFill>
          <a:schemeClr val="tx1"/>
        </a:solidFill>
        <a:latin typeface="Arial"/>
        <a:ea typeface="+mn-ea"/>
        <a:cs typeface="+mn-cs"/>
      </a:defRPr>
    </a:lvl4pPr>
    <a:lvl5pPr marL="1828294" algn="l" rtl="0" eaLnBrk="0" fontAlgn="base" hangingPunct="0">
      <a:spcBef>
        <a:spcPct val="30000"/>
      </a:spcBef>
      <a:spcAft>
        <a:spcPct val="0"/>
      </a:spcAft>
      <a:defRPr sz="1200" kern="1200">
        <a:solidFill>
          <a:schemeClr val="tx1"/>
        </a:solidFill>
        <a:latin typeface="Arial"/>
        <a:ea typeface="+mn-ea"/>
        <a:cs typeface="+mn-cs"/>
      </a:defRPr>
    </a:lvl5pPr>
    <a:lvl6pPr marL="2285368" algn="l" defTabSz="914147" rtl="0" eaLnBrk="1" latinLnBrk="0" hangingPunct="1">
      <a:defRPr sz="1200" kern="1200">
        <a:solidFill>
          <a:schemeClr val="tx1"/>
        </a:solidFill>
        <a:latin typeface="+mn-lt"/>
        <a:ea typeface="+mn-ea"/>
        <a:cs typeface="+mn-cs"/>
      </a:defRPr>
    </a:lvl6pPr>
    <a:lvl7pPr marL="2742442" algn="l" defTabSz="914147" rtl="0" eaLnBrk="1" latinLnBrk="0" hangingPunct="1">
      <a:defRPr sz="1200" kern="1200">
        <a:solidFill>
          <a:schemeClr val="tx1"/>
        </a:solidFill>
        <a:latin typeface="+mn-lt"/>
        <a:ea typeface="+mn-ea"/>
        <a:cs typeface="+mn-cs"/>
      </a:defRPr>
    </a:lvl7pPr>
    <a:lvl8pPr marL="3199514" algn="l" defTabSz="914147" rtl="0" eaLnBrk="1" latinLnBrk="0" hangingPunct="1">
      <a:defRPr sz="1200" kern="1200">
        <a:solidFill>
          <a:schemeClr val="tx1"/>
        </a:solidFill>
        <a:latin typeface="+mn-lt"/>
        <a:ea typeface="+mn-ea"/>
        <a:cs typeface="+mn-cs"/>
      </a:defRPr>
    </a:lvl8pPr>
    <a:lvl9pPr marL="3656588" algn="l" defTabSz="9141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a:t>
            </a:fld>
            <a:endParaRPr lang="en-US" dirty="0"/>
          </a:p>
        </p:txBody>
      </p:sp>
    </p:spTree>
    <p:extLst>
      <p:ext uri="{BB962C8B-B14F-4D97-AF65-F5344CB8AC3E}">
        <p14:creationId xmlns:p14="http://schemas.microsoft.com/office/powerpoint/2010/main" val="1108096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07174" y="4469313"/>
            <a:ext cx="6354644" cy="4710480"/>
          </a:xfrm>
        </p:spPr>
        <p:txBody>
          <a:bodyPr/>
          <a:lstStyle/>
          <a:p>
            <a:pPr lvl="0"/>
            <a:endParaRPr lang="en-US" dirty="0"/>
          </a:p>
        </p:txBody>
      </p:sp>
      <p:sp>
        <p:nvSpPr>
          <p:cNvPr id="5" name="Slide Image Placeholder 4"/>
          <p:cNvSpPr>
            <a:spLocks noGrp="1" noRot="1" noChangeAspect="1"/>
          </p:cNvSpPr>
          <p:nvPr>
            <p:ph type="sldImg"/>
          </p:nvPr>
        </p:nvSpPr>
        <p:spPr>
          <a:xfrm>
            <a:off x="457200" y="384175"/>
            <a:ext cx="6096000" cy="3430588"/>
          </a:xfrm>
        </p:spPr>
      </p:sp>
      <p:sp>
        <p:nvSpPr>
          <p:cNvPr id="6" name="Slide Number Placeholder 3"/>
          <p:cNvSpPr>
            <a:spLocks noGrp="1"/>
          </p:cNvSpPr>
          <p:nvPr>
            <p:ph type="sldNum" sz="quarter" idx="5"/>
          </p:nvPr>
        </p:nvSpPr>
        <p:spPr>
          <a:xfrm>
            <a:off x="3965551" y="8820930"/>
            <a:ext cx="3033718" cy="465957"/>
          </a:xfrm>
        </p:spPr>
        <p:txBody>
          <a:bodyPr/>
          <a:lstStyle/>
          <a:p>
            <a:fld id="{B09E40B2-D839-46C1-A8F1-BF4DD61F5C1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443263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5640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07174" y="4469313"/>
            <a:ext cx="6354644" cy="4710480"/>
          </a:xfrm>
        </p:spPr>
        <p:txBody>
          <a:bodyPr/>
          <a:lstStyle/>
          <a:p>
            <a:pPr lvl="0"/>
            <a:endParaRPr lang="en-US" dirty="0"/>
          </a:p>
        </p:txBody>
      </p:sp>
      <p:sp>
        <p:nvSpPr>
          <p:cNvPr id="5" name="Slide Image Placeholder 4"/>
          <p:cNvSpPr>
            <a:spLocks noGrp="1" noRot="1" noChangeAspect="1"/>
          </p:cNvSpPr>
          <p:nvPr>
            <p:ph type="sldImg"/>
          </p:nvPr>
        </p:nvSpPr>
        <p:spPr>
          <a:xfrm>
            <a:off x="457200" y="384175"/>
            <a:ext cx="6096000" cy="3430588"/>
          </a:xfrm>
        </p:spPr>
      </p:sp>
      <p:sp>
        <p:nvSpPr>
          <p:cNvPr id="6" name="Slide Number Placeholder 3"/>
          <p:cNvSpPr>
            <a:spLocks noGrp="1"/>
          </p:cNvSpPr>
          <p:nvPr>
            <p:ph type="sldNum" sz="quarter" idx="5"/>
          </p:nvPr>
        </p:nvSpPr>
        <p:spPr>
          <a:xfrm>
            <a:off x="3965551" y="8820930"/>
            <a:ext cx="3033718" cy="465957"/>
          </a:xfrm>
        </p:spPr>
        <p:txBody>
          <a:bodyPr/>
          <a:lstStyle/>
          <a:p>
            <a:fld id="{B09E40B2-D839-46C1-A8F1-BF4DD61F5C1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329407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1727860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07174" y="4469313"/>
            <a:ext cx="6354644" cy="4710480"/>
          </a:xfrm>
        </p:spPr>
        <p:txBody>
          <a:bodyPr/>
          <a:lstStyle/>
          <a:p>
            <a:pPr lvl="0"/>
            <a:endParaRPr lang="en-US" dirty="0"/>
          </a:p>
        </p:txBody>
      </p:sp>
      <p:sp>
        <p:nvSpPr>
          <p:cNvPr id="5" name="Slide Image Placeholder 4"/>
          <p:cNvSpPr>
            <a:spLocks noGrp="1" noRot="1" noChangeAspect="1"/>
          </p:cNvSpPr>
          <p:nvPr>
            <p:ph type="sldImg"/>
          </p:nvPr>
        </p:nvSpPr>
        <p:spPr>
          <a:xfrm>
            <a:off x="457200" y="384175"/>
            <a:ext cx="6096000" cy="3430588"/>
          </a:xfrm>
        </p:spPr>
      </p:sp>
      <p:sp>
        <p:nvSpPr>
          <p:cNvPr id="6" name="Slide Number Placeholder 3"/>
          <p:cNvSpPr>
            <a:spLocks noGrp="1"/>
          </p:cNvSpPr>
          <p:nvPr>
            <p:ph type="sldNum" sz="quarter" idx="5"/>
          </p:nvPr>
        </p:nvSpPr>
        <p:spPr>
          <a:xfrm>
            <a:off x="3965551" y="8820930"/>
            <a:ext cx="3033718" cy="465957"/>
          </a:xfrm>
        </p:spPr>
        <p:txBody>
          <a:bodyPr/>
          <a:lstStyle/>
          <a:p>
            <a:fld id="{B09E40B2-D839-46C1-A8F1-BF4DD61F5C1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740802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07174" y="4469313"/>
            <a:ext cx="6354644" cy="4710480"/>
          </a:xfrm>
        </p:spPr>
        <p:txBody>
          <a:bodyPr/>
          <a:lstStyle/>
          <a:p>
            <a:pPr lvl="0"/>
            <a:endParaRPr lang="en-US" dirty="0"/>
          </a:p>
        </p:txBody>
      </p:sp>
      <p:sp>
        <p:nvSpPr>
          <p:cNvPr id="5" name="Slide Image Placeholder 4"/>
          <p:cNvSpPr>
            <a:spLocks noGrp="1" noRot="1" noChangeAspect="1"/>
          </p:cNvSpPr>
          <p:nvPr>
            <p:ph type="sldImg"/>
          </p:nvPr>
        </p:nvSpPr>
        <p:spPr>
          <a:xfrm>
            <a:off x="457200" y="384175"/>
            <a:ext cx="6096000" cy="3430588"/>
          </a:xfrm>
        </p:spPr>
      </p:sp>
      <p:sp>
        <p:nvSpPr>
          <p:cNvPr id="6" name="Slide Number Placeholder 3"/>
          <p:cNvSpPr>
            <a:spLocks noGrp="1"/>
          </p:cNvSpPr>
          <p:nvPr>
            <p:ph type="sldNum" sz="quarter" idx="5"/>
          </p:nvPr>
        </p:nvSpPr>
        <p:spPr>
          <a:xfrm>
            <a:off x="3965551" y="8820930"/>
            <a:ext cx="3033718" cy="465957"/>
          </a:xfrm>
        </p:spPr>
        <p:txBody>
          <a:bodyPr/>
          <a:lstStyle/>
          <a:p>
            <a:fld id="{B09E40B2-D839-46C1-A8F1-BF4DD61F5C1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11905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7006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07174" y="4469313"/>
            <a:ext cx="6354644" cy="4710480"/>
          </a:xfrm>
        </p:spPr>
        <p:txBody>
          <a:bodyPr/>
          <a:lstStyle/>
          <a:p>
            <a:pPr lvl="0"/>
            <a:endParaRPr lang="en-US" dirty="0"/>
          </a:p>
        </p:txBody>
      </p:sp>
      <p:sp>
        <p:nvSpPr>
          <p:cNvPr id="5" name="Slide Image Placeholder 4"/>
          <p:cNvSpPr>
            <a:spLocks noGrp="1" noRot="1" noChangeAspect="1"/>
          </p:cNvSpPr>
          <p:nvPr>
            <p:ph type="sldImg"/>
          </p:nvPr>
        </p:nvSpPr>
        <p:spPr>
          <a:xfrm>
            <a:off x="457200" y="384175"/>
            <a:ext cx="6096000" cy="3430588"/>
          </a:xfrm>
        </p:spPr>
      </p:sp>
      <p:sp>
        <p:nvSpPr>
          <p:cNvPr id="6" name="Slide Number Placeholder 3"/>
          <p:cNvSpPr>
            <a:spLocks noGrp="1"/>
          </p:cNvSpPr>
          <p:nvPr>
            <p:ph type="sldNum" sz="quarter" idx="5"/>
          </p:nvPr>
        </p:nvSpPr>
        <p:spPr>
          <a:xfrm>
            <a:off x="3965551" y="8820930"/>
            <a:ext cx="3033718" cy="465957"/>
          </a:xfrm>
        </p:spPr>
        <p:txBody>
          <a:bodyPr/>
          <a:lstStyle/>
          <a:p>
            <a:fld id="{B09E40B2-D839-46C1-A8F1-BF4DD61F5C1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2017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7953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07174" y="4469313"/>
            <a:ext cx="6354644" cy="4710480"/>
          </a:xfrm>
        </p:spPr>
        <p:txBody>
          <a:bodyPr/>
          <a:lstStyle/>
          <a:p>
            <a:pPr lvl="0"/>
            <a:endParaRPr lang="en-US" dirty="0"/>
          </a:p>
        </p:txBody>
      </p:sp>
      <p:sp>
        <p:nvSpPr>
          <p:cNvPr id="5" name="Slide Image Placeholder 4"/>
          <p:cNvSpPr>
            <a:spLocks noGrp="1" noRot="1" noChangeAspect="1"/>
          </p:cNvSpPr>
          <p:nvPr>
            <p:ph type="sldImg"/>
          </p:nvPr>
        </p:nvSpPr>
        <p:spPr>
          <a:xfrm>
            <a:off x="457200" y="384175"/>
            <a:ext cx="6096000" cy="3430588"/>
          </a:xfrm>
        </p:spPr>
      </p:sp>
      <p:sp>
        <p:nvSpPr>
          <p:cNvPr id="6" name="Slide Number Placeholder 3"/>
          <p:cNvSpPr>
            <a:spLocks noGrp="1"/>
          </p:cNvSpPr>
          <p:nvPr>
            <p:ph type="sldNum" sz="quarter" idx="5"/>
          </p:nvPr>
        </p:nvSpPr>
        <p:spPr>
          <a:xfrm>
            <a:off x="3965551" y="8820930"/>
            <a:ext cx="3033718" cy="465957"/>
          </a:xfrm>
        </p:spPr>
        <p:txBody>
          <a:bodyPr/>
          <a:lstStyle/>
          <a:p>
            <a:fld id="{B09E40B2-D839-46C1-A8F1-BF4DD61F5C1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79999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84175"/>
            <a:ext cx="6096000" cy="343058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baseline="0" dirty="0" smtClean="0">
              <a:latin typeface="Verdana"/>
            </a:endParaRPr>
          </a:p>
        </p:txBody>
      </p:sp>
    </p:spTree>
    <p:extLst>
      <p:ext uri="{BB962C8B-B14F-4D97-AF65-F5344CB8AC3E}">
        <p14:creationId xmlns:p14="http://schemas.microsoft.com/office/powerpoint/2010/main" val="3569167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889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4907" y="4677910"/>
            <a:ext cx="5512705" cy="4557515"/>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323919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4</a:t>
            </a:fld>
            <a:endParaRPr lang="en-US" dirty="0"/>
          </a:p>
        </p:txBody>
      </p:sp>
    </p:spTree>
    <p:extLst>
      <p:ext uri="{BB962C8B-B14F-4D97-AF65-F5344CB8AC3E}">
        <p14:creationId xmlns:p14="http://schemas.microsoft.com/office/powerpoint/2010/main" val="117962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2877">
              <a:defRPr/>
            </a:pPr>
            <a:endParaRPr lang="en-US" sz="1200" dirty="0">
              <a:solidFill>
                <a:schemeClr val="bg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5</a:t>
            </a:fld>
            <a:endParaRPr lang="en-US" dirty="0"/>
          </a:p>
        </p:txBody>
      </p:sp>
    </p:spTree>
    <p:extLst>
      <p:ext uri="{BB962C8B-B14F-4D97-AF65-F5344CB8AC3E}">
        <p14:creationId xmlns:p14="http://schemas.microsoft.com/office/powerpoint/2010/main" val="2743955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6</a:t>
            </a:fld>
            <a:endParaRPr lang="en-US" dirty="0"/>
          </a:p>
        </p:txBody>
      </p:sp>
    </p:spTree>
    <p:extLst>
      <p:ext uri="{BB962C8B-B14F-4D97-AF65-F5344CB8AC3E}">
        <p14:creationId xmlns:p14="http://schemas.microsoft.com/office/powerpoint/2010/main" val="37838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6305513" y="8937875"/>
            <a:ext cx="666794" cy="209955"/>
          </a:xfrm>
          <a:prstGeom prst="rect">
            <a:avLst/>
          </a:prstGeom>
        </p:spPr>
        <p:txBody>
          <a:bodyPr/>
          <a:lstStyle/>
          <a:p>
            <a:pPr>
              <a:defRPr/>
            </a:pPr>
            <a:fld id="{FA04BB6B-BEDE-48E4-970F-8DFC0D4B5AE7}"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878810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07174" y="4469313"/>
            <a:ext cx="6354644" cy="4710480"/>
          </a:xfrm>
        </p:spPr>
        <p:txBody>
          <a:bodyPr/>
          <a:lstStyle/>
          <a:p>
            <a:pPr lvl="0"/>
            <a:endParaRPr lang="en-US" dirty="0"/>
          </a:p>
        </p:txBody>
      </p:sp>
      <p:sp>
        <p:nvSpPr>
          <p:cNvPr id="5" name="Slide Image Placeholder 4"/>
          <p:cNvSpPr>
            <a:spLocks noGrp="1" noRot="1" noChangeAspect="1"/>
          </p:cNvSpPr>
          <p:nvPr>
            <p:ph type="sldImg"/>
          </p:nvPr>
        </p:nvSpPr>
        <p:spPr>
          <a:xfrm>
            <a:off x="457200" y="384175"/>
            <a:ext cx="6096000" cy="3430588"/>
          </a:xfrm>
        </p:spPr>
      </p:sp>
      <p:sp>
        <p:nvSpPr>
          <p:cNvPr id="6" name="Slide Number Placeholder 3"/>
          <p:cNvSpPr>
            <a:spLocks noGrp="1"/>
          </p:cNvSpPr>
          <p:nvPr>
            <p:ph type="sldNum" sz="quarter" idx="5"/>
          </p:nvPr>
        </p:nvSpPr>
        <p:spPr>
          <a:xfrm>
            <a:off x="3965551" y="8820930"/>
            <a:ext cx="3033718" cy="465957"/>
          </a:xfrm>
        </p:spPr>
        <p:txBody>
          <a:bodyPr/>
          <a:lstStyle/>
          <a:p>
            <a:fld id="{B09E40B2-D839-46C1-A8F1-BF4DD61F5C1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06596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892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6" cy="5152976"/>
          </a:xfrm>
          <a:prstGeom prst="rect">
            <a:avLst/>
          </a:prstGeom>
        </p:spPr>
      </p:pic>
      <p:sp>
        <p:nvSpPr>
          <p:cNvPr id="9" name="Title Placeholder 21"/>
          <p:cNvSpPr>
            <a:spLocks noGrp="1"/>
          </p:cNvSpPr>
          <p:nvPr>
            <p:ph type="ctrTitle" hasCustomPrompt="1"/>
          </p:nvPr>
        </p:nvSpPr>
        <p:spPr>
          <a:xfrm>
            <a:off x="274321" y="290333"/>
            <a:ext cx="5200791" cy="1661993"/>
          </a:xfrm>
          <a:prstGeom prst="rect">
            <a:avLst/>
          </a:prstGeom>
        </p:spPr>
        <p:txBody>
          <a:bodyPr wrap="square" lIns="0" tIns="45708" rIns="0" bIns="45708"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2"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7" name="TextBox 6"/>
          <p:cNvSpPr txBox="1"/>
          <p:nvPr userDrawn="1"/>
        </p:nvSpPr>
        <p:spPr>
          <a:xfrm>
            <a:off x="295210" y="483543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0" name="TextBox 9"/>
          <p:cNvSpPr txBox="1"/>
          <p:nvPr userDrawn="1"/>
        </p:nvSpPr>
        <p:spPr>
          <a:xfrm>
            <a:off x="295210" y="483543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1" name="TextBox 10"/>
          <p:cNvSpPr txBox="1"/>
          <p:nvPr userDrawn="1"/>
        </p:nvSpPr>
        <p:spPr>
          <a:xfrm>
            <a:off x="290231" y="483365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3987587708"/>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tIns="45708" rIns="0" bIns="45708"/>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3" hasCustomPrompt="1"/>
          </p:nvPr>
        </p:nvSpPr>
        <p:spPr>
          <a:xfrm>
            <a:off x="274321" y="1280161"/>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516" indent="-231711">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1"/>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516" indent="-231711">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24378676"/>
      </p:ext>
    </p:extLst>
  </p:cSld>
  <p:clrMapOvr>
    <a:masterClrMapping/>
  </p:clrMapOvr>
  <p:transition spd="med">
    <p:wipe dir="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6" cy="5152976"/>
          </a:xfrm>
          <a:prstGeom prst="rect">
            <a:avLst/>
          </a:prstGeom>
        </p:spPr>
      </p:pic>
      <p:sp>
        <p:nvSpPr>
          <p:cNvPr id="9" name="Title Placeholder 21"/>
          <p:cNvSpPr>
            <a:spLocks noGrp="1"/>
          </p:cNvSpPr>
          <p:nvPr>
            <p:ph type="ctrTitle" hasCustomPrompt="1"/>
          </p:nvPr>
        </p:nvSpPr>
        <p:spPr>
          <a:xfrm>
            <a:off x="274327" y="290333"/>
            <a:ext cx="5200791" cy="1661993"/>
          </a:xfrm>
          <a:prstGeom prst="rect">
            <a:avLst/>
          </a:prstGeom>
        </p:spPr>
        <p:txBody>
          <a:bodyPr wrap="square" lIns="0" tIns="64143" rIns="0" bIns="64143" anchor="b" anchorCtr="0">
            <a:normAutofit/>
          </a:bodyPr>
          <a:lstStyle>
            <a:lvl1pPr algn="l">
              <a:lnSpc>
                <a:spcPct val="100000"/>
              </a:lnSpc>
              <a:spcAft>
                <a:spcPts val="0"/>
              </a:spcAft>
              <a:defRPr sz="5412"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1106912889"/>
      </p:ext>
    </p:extLst>
  </p:cSld>
  <p:clrMapOvr>
    <a:masterClrMapping/>
  </p:clrMapOvr>
  <p:transition spd="med">
    <p:wipe dir="r"/>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
            <a:ext cx="9160844" cy="5152975"/>
          </a:xfrm>
          <a:prstGeom prst="rect">
            <a:avLst/>
          </a:prstGeom>
        </p:spPr>
      </p:pic>
      <p:sp>
        <p:nvSpPr>
          <p:cNvPr id="9" name="Title Placeholder 21"/>
          <p:cNvSpPr>
            <a:spLocks noGrp="1"/>
          </p:cNvSpPr>
          <p:nvPr>
            <p:ph type="ctrTitle" hasCustomPrompt="1"/>
          </p:nvPr>
        </p:nvSpPr>
        <p:spPr>
          <a:xfrm>
            <a:off x="274328" y="289727"/>
            <a:ext cx="5200791" cy="1661993"/>
          </a:xfrm>
          <a:prstGeom prst="rect">
            <a:avLst/>
          </a:prstGeom>
        </p:spPr>
        <p:txBody>
          <a:bodyPr wrap="square" lIns="0" tIns="64143" rIns="0" bIns="64143" anchor="b" anchorCtr="0">
            <a:normAutofit/>
          </a:bodyPr>
          <a:lstStyle>
            <a:lvl1pPr>
              <a:defRPr lang="en-US" sz="5412"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Tree>
    <p:extLst>
      <p:ext uri="{BB962C8B-B14F-4D97-AF65-F5344CB8AC3E}">
        <p14:creationId xmlns:p14="http://schemas.microsoft.com/office/powerpoint/2010/main" val="3014249011"/>
      </p:ext>
    </p:extLst>
  </p:cSld>
  <p:clrMapOvr>
    <a:masterClrMapping/>
  </p:clrMapOvr>
  <p:transition spd="med">
    <p:wipe dir="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
            <a:ext cx="9160844" cy="5152975"/>
          </a:xfrm>
          <a:prstGeom prst="rect">
            <a:avLst/>
          </a:prstGeom>
        </p:spPr>
      </p:pic>
      <p:sp>
        <p:nvSpPr>
          <p:cNvPr id="9" name="Title Placeholder 21"/>
          <p:cNvSpPr>
            <a:spLocks noGrp="1"/>
          </p:cNvSpPr>
          <p:nvPr>
            <p:ph type="ctrTitle" hasCustomPrompt="1"/>
          </p:nvPr>
        </p:nvSpPr>
        <p:spPr>
          <a:xfrm>
            <a:off x="274327" y="288114"/>
            <a:ext cx="5200791" cy="1661993"/>
          </a:xfrm>
          <a:prstGeom prst="rect">
            <a:avLst/>
          </a:prstGeom>
        </p:spPr>
        <p:txBody>
          <a:bodyPr wrap="square" lIns="0" tIns="64143" rIns="0" bIns="64143" anchor="b" anchorCtr="0">
            <a:normAutofit/>
          </a:bodyPr>
          <a:lstStyle>
            <a:lvl1pPr algn="l">
              <a:lnSpc>
                <a:spcPct val="100000"/>
              </a:lnSpc>
              <a:spcAft>
                <a:spcPts val="0"/>
              </a:spcAft>
              <a:defRPr sz="5412"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2365410138"/>
      </p:ext>
    </p:extLst>
  </p:cSld>
  <p:clrMapOvr>
    <a:masterClrMapping/>
  </p:clrMapOvr>
  <p:transition spd="med">
    <p:wipe dir="r"/>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Title slide_Black">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2"/>
          </a:solidFill>
          <a:effectLst/>
        </p:spPr>
        <p:txBody>
          <a:bodyPr wrap="square" lIns="182698" tIns="137023" rIns="137023" bIns="137023" rtlCol="0" anchor="ctr">
            <a:noAutofit/>
          </a:bodyPr>
          <a:lstStyle/>
          <a:p>
            <a:pPr algn="ctr" defTabSz="650514">
              <a:lnSpc>
                <a:spcPct val="90000"/>
              </a:lnSpc>
              <a:spcBef>
                <a:spcPts val="600"/>
              </a:spcBef>
              <a:spcAft>
                <a:spcPts val="0"/>
              </a:spcAft>
            </a:pPr>
            <a:endParaRPr lang="en-US" sz="1994" dirty="0" smtClean="0">
              <a:solidFill>
                <a:srgbClr val="000000"/>
              </a:solidFill>
              <a:latin typeface="Arial"/>
            </a:endParaRPr>
          </a:p>
        </p:txBody>
      </p:sp>
      <p:sp>
        <p:nvSpPr>
          <p:cNvPr id="361476" name="Title Placeholder 21"/>
          <p:cNvSpPr>
            <a:spLocks noGrp="1"/>
          </p:cNvSpPr>
          <p:nvPr>
            <p:ph type="ctrTitle" hasCustomPrompt="1"/>
          </p:nvPr>
        </p:nvSpPr>
        <p:spPr>
          <a:xfrm>
            <a:off x="274328" y="289292"/>
            <a:ext cx="5200791" cy="1661993"/>
          </a:xfrm>
          <a:prstGeom prst="rect">
            <a:avLst/>
          </a:prstGeom>
        </p:spPr>
        <p:txBody>
          <a:bodyPr wrap="square" lIns="0" tIns="64143" rIns="0" bIns="64143" anchor="b" anchorCtr="0">
            <a:normAutofit/>
          </a:bodyPr>
          <a:lstStyle>
            <a:lvl1pPr algn="l">
              <a:lnSpc>
                <a:spcPct val="100000"/>
              </a:lnSpc>
              <a:spcAft>
                <a:spcPts val="0"/>
              </a:spcAft>
              <a:defRPr sz="5412"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1627398962"/>
      </p:ext>
    </p:extLst>
  </p:cSld>
  <p:clrMapOvr>
    <a:masterClrMapping/>
  </p:clrMapOvr>
  <p:transition spd="med">
    <p:wipe dir="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Title slide_Carbon">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tx1"/>
          </a:solidFill>
          <a:effectLst/>
        </p:spPr>
        <p:txBody>
          <a:bodyPr wrap="square" lIns="182698" tIns="137023" rIns="137023" bIns="137023" rtlCol="0" anchor="ctr">
            <a:noAutofit/>
          </a:bodyPr>
          <a:lstStyle/>
          <a:p>
            <a:pPr algn="ctr" defTabSz="650514">
              <a:lnSpc>
                <a:spcPct val="90000"/>
              </a:lnSpc>
              <a:spcBef>
                <a:spcPts val="600"/>
              </a:spcBef>
              <a:spcAft>
                <a:spcPts val="0"/>
              </a:spcAft>
            </a:pPr>
            <a:endParaRPr lang="en-US" sz="1994" dirty="0" smtClean="0">
              <a:solidFill>
                <a:srgbClr val="000000"/>
              </a:solidFill>
              <a:latin typeface="Arial"/>
            </a:endParaRPr>
          </a:p>
        </p:txBody>
      </p:sp>
      <p:sp>
        <p:nvSpPr>
          <p:cNvPr id="361476" name="Title Placeholder 21"/>
          <p:cNvSpPr>
            <a:spLocks noGrp="1"/>
          </p:cNvSpPr>
          <p:nvPr>
            <p:ph type="ctrTitle" hasCustomPrompt="1"/>
          </p:nvPr>
        </p:nvSpPr>
        <p:spPr>
          <a:xfrm>
            <a:off x="274328" y="294162"/>
            <a:ext cx="5200791" cy="1661993"/>
          </a:xfrm>
          <a:prstGeom prst="rect">
            <a:avLst/>
          </a:prstGeom>
        </p:spPr>
        <p:txBody>
          <a:bodyPr wrap="square" lIns="0" tIns="64143" rIns="0" bIns="64143" anchor="b" anchorCtr="0">
            <a:normAutofit/>
          </a:bodyPr>
          <a:lstStyle>
            <a:lvl1pPr algn="l">
              <a:lnSpc>
                <a:spcPct val="100000"/>
              </a:lnSpc>
              <a:spcAft>
                <a:spcPts val="0"/>
              </a:spcAft>
              <a:defRPr sz="5412"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1647620579"/>
      </p:ext>
    </p:extLst>
  </p:cSld>
  <p:clrMapOvr>
    <a:masterClrMapping/>
  </p:clrMapOvr>
  <p:transition spd="med">
    <p:wipe dir="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1"/>
          </a:solidFill>
          <a:effectLst/>
        </p:spPr>
        <p:txBody>
          <a:bodyPr wrap="square" lIns="182698" tIns="137023" rIns="137023" bIns="137023" rtlCol="0" anchor="ctr">
            <a:noAutofit/>
          </a:bodyPr>
          <a:lstStyle/>
          <a:p>
            <a:pPr algn="ctr" defTabSz="650514">
              <a:lnSpc>
                <a:spcPct val="90000"/>
              </a:lnSpc>
              <a:spcBef>
                <a:spcPts val="600"/>
              </a:spcBef>
              <a:spcAft>
                <a:spcPts val="0"/>
              </a:spcAft>
            </a:pPr>
            <a:endParaRPr lang="en-US" sz="1994" dirty="0" smtClean="0">
              <a:solidFill>
                <a:srgbClr val="000000"/>
              </a:solidFill>
              <a:latin typeface="Arial"/>
            </a:endParaRPr>
          </a:p>
        </p:txBody>
      </p:sp>
      <p:sp>
        <p:nvSpPr>
          <p:cNvPr id="361476" name="Title Placeholder 21"/>
          <p:cNvSpPr>
            <a:spLocks noGrp="1"/>
          </p:cNvSpPr>
          <p:nvPr>
            <p:ph type="ctrTitle" hasCustomPrompt="1"/>
          </p:nvPr>
        </p:nvSpPr>
        <p:spPr>
          <a:xfrm>
            <a:off x="274328" y="294162"/>
            <a:ext cx="5200791" cy="1661993"/>
          </a:xfrm>
          <a:prstGeom prst="rect">
            <a:avLst/>
          </a:prstGeom>
        </p:spPr>
        <p:txBody>
          <a:bodyPr wrap="square" lIns="0" tIns="64143" rIns="0" bIns="64143" anchor="b" anchorCtr="0">
            <a:normAutofit/>
          </a:bodyPr>
          <a:lstStyle>
            <a:lvl1pPr algn="l">
              <a:lnSpc>
                <a:spcPct val="100000"/>
              </a:lnSpc>
              <a:spcAft>
                <a:spcPts val="0"/>
              </a:spcAft>
              <a:defRPr sz="5412"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2416416744"/>
      </p:ext>
    </p:extLst>
  </p:cSld>
  <p:clrMapOvr>
    <a:masterClrMapping/>
  </p:clrMapOvr>
  <p:transition spd="med">
    <p:wipe dir="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4629"/>
            <a:ext cx="7955280" cy="640080"/>
          </a:xfrm>
          <a:prstGeom prst="rect">
            <a:avLst/>
          </a:prstGeom>
        </p:spPr>
        <p:txBody>
          <a:bodyPr lIns="0" tIns="64143" rIns="0" bIns="64143"/>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7" y="1280161"/>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24">
                <a:solidFill>
                  <a:srgbClr val="000000"/>
                </a:solidFill>
                <a:latin typeface="Arial" panose="020B0604020202020204" pitchFamily="34" charset="0"/>
                <a:ea typeface="Arial"/>
                <a:cs typeface="Arial" panose="020B0604020202020204" pitchFamily="34" charset="0"/>
              </a:defRPr>
            </a:lvl1pPr>
            <a:lvl2pPr marL="572534" indent="-231551">
              <a:lnSpc>
                <a:spcPct val="100000"/>
              </a:lnSpc>
              <a:spcBef>
                <a:spcPts val="300"/>
              </a:spcBef>
              <a:spcAft>
                <a:spcPts val="0"/>
              </a:spcAft>
              <a:buClr>
                <a:srgbClr val="AAAAAA"/>
              </a:buClr>
              <a:buFont typeface="Museo Sans For Dell" pitchFamily="2" charset="0"/>
              <a:buChar char="–"/>
              <a:defRPr sz="1211">
                <a:solidFill>
                  <a:schemeClr val="bg2"/>
                </a:solidFill>
                <a:latin typeface="Museo Sans For Dell" pitchFamily="2" charset="0"/>
              </a:defRPr>
            </a:lvl2pPr>
            <a:lvl3pPr>
              <a:lnSpc>
                <a:spcPct val="100000"/>
              </a:lnSpc>
              <a:spcBef>
                <a:spcPts val="300"/>
              </a:spcBef>
              <a:spcAft>
                <a:spcPts val="0"/>
              </a:spcAft>
              <a:buClr>
                <a:srgbClr val="AAAAAA"/>
              </a:buClr>
              <a:defRPr sz="997">
                <a:solidFill>
                  <a:schemeClr val="bg2"/>
                </a:solidFill>
                <a:latin typeface="Museo Sans For Dell" pitchFamily="2" charset="0"/>
              </a:defRPr>
            </a:lvl3pPr>
            <a:lvl4pPr>
              <a:spcBef>
                <a:spcPts val="300"/>
              </a:spcBef>
              <a:spcAft>
                <a:spcPts val="0"/>
              </a:spcAft>
              <a:buClr>
                <a:srgbClr val="AAAAAA"/>
              </a:buClr>
              <a:defRPr sz="997" baseline="0">
                <a:solidFill>
                  <a:schemeClr val="bg2"/>
                </a:solidFill>
                <a:latin typeface="Museo Sans For Dell" pitchFamily="2"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p:txBody>
      </p:sp>
    </p:spTree>
    <p:extLst>
      <p:ext uri="{BB962C8B-B14F-4D97-AF65-F5344CB8AC3E}">
        <p14:creationId xmlns:p14="http://schemas.microsoft.com/office/powerpoint/2010/main" val="2217807854"/>
      </p:ext>
    </p:extLst>
  </p:cSld>
  <p:clrMapOvr>
    <a:masterClrMapping/>
  </p:clrMapOvr>
  <p:transition spd="med">
    <p:wipe dir="r"/>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tIns="64143" rIns="0" bIns="64143"/>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7" y="1280161"/>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24">
                <a:solidFill>
                  <a:srgbClr val="000000"/>
                </a:solidFill>
                <a:latin typeface="Arial" panose="020B0604020202020204" pitchFamily="34" charset="0"/>
                <a:ea typeface="Arial"/>
                <a:cs typeface="Arial" panose="020B0604020202020204" pitchFamily="34" charset="0"/>
              </a:defRPr>
            </a:lvl1pPr>
            <a:lvl2pPr marL="572534" indent="-231551">
              <a:lnSpc>
                <a:spcPct val="100000"/>
              </a:lnSpc>
              <a:spcBef>
                <a:spcPts val="300"/>
              </a:spcBef>
              <a:spcAft>
                <a:spcPts val="0"/>
              </a:spcAft>
              <a:buClr>
                <a:srgbClr val="AAAAAA"/>
              </a:buClr>
              <a:buFont typeface="Museo Sans For Dell" pitchFamily="2" charset="0"/>
              <a:buChar char="–"/>
              <a:defRPr sz="1211">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997" baseline="0">
                <a:solidFill>
                  <a:schemeClr val="bg2"/>
                </a:solidFill>
                <a:latin typeface="Museo Sans For Dell" pitchFamily="2"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09876567"/>
      </p:ext>
    </p:extLst>
  </p:cSld>
  <p:clrMapOvr>
    <a:masterClrMapping/>
  </p:clrMapOvr>
  <p:transition spd="med">
    <p:wipe dir="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1"/>
            <a:ext cx="7955280" cy="640080"/>
          </a:xfrm>
          <a:prstGeom prst="rect">
            <a:avLst/>
          </a:prstGeom>
        </p:spPr>
        <p:txBody>
          <a:bodyPr lIns="0" tIns="64143" rIns="0" bIns="64143">
            <a:normAutofit/>
          </a:bodyPr>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1"/>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24">
                <a:solidFill>
                  <a:srgbClr val="000000"/>
                </a:solidFill>
                <a:latin typeface="Arial" panose="020B0604020202020204" pitchFamily="34" charset="0"/>
                <a:ea typeface="Arial"/>
                <a:cs typeface="Arial" panose="020B0604020202020204" pitchFamily="34" charset="0"/>
              </a:defRPr>
            </a:lvl1pPr>
            <a:lvl2pPr marL="572534" indent="-231551">
              <a:lnSpc>
                <a:spcPct val="100000"/>
              </a:lnSpc>
              <a:spcBef>
                <a:spcPts val="300"/>
              </a:spcBef>
              <a:spcAft>
                <a:spcPts val="0"/>
              </a:spcAft>
              <a:buClr>
                <a:srgbClr val="AAAAAA"/>
              </a:buClr>
              <a:buFont typeface="Museo Sans For Dell" pitchFamily="2" charset="0"/>
              <a:buChar char="–"/>
              <a:defRPr sz="1211">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997" baseline="0">
                <a:solidFill>
                  <a:schemeClr val="bg2"/>
                </a:solidFill>
                <a:latin typeface="Museo Sans For Dell" pitchFamily="2"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12"/>
          <p:cNvSpPr>
            <a:spLocks noGrp="1"/>
          </p:cNvSpPr>
          <p:nvPr>
            <p:ph type="subTitle" idx="11" hasCustomPrompt="1"/>
          </p:nvPr>
        </p:nvSpPr>
        <p:spPr>
          <a:xfrm>
            <a:off x="266700" y="1057774"/>
            <a:ext cx="7960422" cy="313267"/>
          </a:xfrm>
          <a:prstGeom prst="rect">
            <a:avLst/>
          </a:prstGeom>
        </p:spPr>
        <p:txBody>
          <a:bodyPr lIns="0" tIns="64143" rIns="0" bIns="64143" anchor="t" anchorCtr="0"/>
          <a:lstStyle>
            <a:lvl1pPr marL="285474" indent="-285474">
              <a:buFont typeface="Arial"/>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1172292904"/>
      </p:ext>
    </p:extLst>
  </p:cSld>
  <p:clrMapOvr>
    <a:masterClrMapping/>
  </p:clrMapOvr>
  <p:transition spd="med">
    <p:wipe dir="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tIns="64143" rIns="0" bIns="64143"/>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3" hasCustomPrompt="1"/>
          </p:nvPr>
        </p:nvSpPr>
        <p:spPr>
          <a:xfrm>
            <a:off x="274321" y="1280161"/>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24" b="0">
                <a:solidFill>
                  <a:srgbClr val="000000"/>
                </a:solidFill>
                <a:latin typeface="Arial" panose="020B0604020202020204" pitchFamily="34" charset="0"/>
                <a:ea typeface="Arial"/>
                <a:cs typeface="Arial" panose="020B0604020202020204" pitchFamily="34" charset="0"/>
              </a:defRPr>
            </a:lvl1pPr>
            <a:lvl2pPr marL="574121" indent="-231551">
              <a:lnSpc>
                <a:spcPct val="100000"/>
              </a:lnSpc>
              <a:spcBef>
                <a:spcPts val="300"/>
              </a:spcBef>
              <a:spcAft>
                <a:spcPts val="0"/>
              </a:spcAft>
              <a:buClr>
                <a:srgbClr val="AAAAAA"/>
              </a:buClr>
              <a:defRPr sz="1211"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b="0">
                <a:solidFill>
                  <a:srgbClr val="000000"/>
                </a:solidFill>
                <a:latin typeface="Arial" panose="020B0604020202020204" pitchFamily="34" charset="0"/>
                <a:ea typeface="Arial"/>
                <a:cs typeface="Arial" panose="020B0604020202020204" pitchFamily="34" charset="0"/>
              </a:defRPr>
            </a:lvl3pPr>
            <a:lvl4pPr>
              <a:defRPr sz="1780" b="0">
                <a:solidFill>
                  <a:schemeClr val="bg2"/>
                </a:solidFill>
                <a:latin typeface="Museo Sans For Dell" pitchFamily="2" charset="0"/>
              </a:defRPr>
            </a:lvl4pPr>
            <a:lvl5pPr>
              <a:defRPr sz="1780" b="0">
                <a:solidFill>
                  <a:schemeClr val="bg2"/>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1"/>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24" b="0">
                <a:solidFill>
                  <a:srgbClr val="000000"/>
                </a:solidFill>
                <a:latin typeface="Arial" panose="020B0604020202020204" pitchFamily="34" charset="0"/>
                <a:ea typeface="Arial"/>
                <a:cs typeface="Arial" panose="020B0604020202020204" pitchFamily="34" charset="0"/>
              </a:defRPr>
            </a:lvl1pPr>
            <a:lvl2pPr marL="574121" indent="-231551">
              <a:lnSpc>
                <a:spcPct val="100000"/>
              </a:lnSpc>
              <a:spcBef>
                <a:spcPts val="300"/>
              </a:spcBef>
              <a:spcAft>
                <a:spcPts val="0"/>
              </a:spcAft>
              <a:buClr>
                <a:srgbClr val="AAAAAA"/>
              </a:buClr>
              <a:defRPr sz="1211"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b="0">
                <a:solidFill>
                  <a:srgbClr val="000000"/>
                </a:solidFill>
                <a:latin typeface="Arial" panose="020B0604020202020204" pitchFamily="34" charset="0"/>
                <a:ea typeface="Arial"/>
                <a:cs typeface="Arial" panose="020B0604020202020204" pitchFamily="34" charset="0"/>
              </a:defRPr>
            </a:lvl3pPr>
            <a:lvl4pPr>
              <a:defRPr sz="1780" b="0">
                <a:solidFill>
                  <a:schemeClr val="bg2"/>
                </a:solidFill>
                <a:latin typeface="Museo Sans For Dell" pitchFamily="2" charset="0"/>
              </a:defRPr>
            </a:lvl4pPr>
            <a:lvl5pPr>
              <a:defRPr sz="1780" b="0">
                <a:solidFill>
                  <a:schemeClr val="bg2"/>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96810911"/>
      </p:ext>
    </p:extLst>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Body copy">
    <p:spTree>
      <p:nvGrpSpPr>
        <p:cNvPr id="1" name=""/>
        <p:cNvGrpSpPr/>
        <p:nvPr/>
      </p:nvGrpSpPr>
      <p:grpSpPr>
        <a:xfrm>
          <a:off x="0" y="0"/>
          <a:ext cx="0" cy="0"/>
          <a:chOff x="0" y="0"/>
          <a:chExt cx="0" cy="0"/>
        </a:xfrm>
      </p:grpSpPr>
      <p:sp>
        <p:nvSpPr>
          <p:cNvPr id="4" name="Rectangle 3"/>
          <p:cNvSpPr/>
          <p:nvPr userDrawn="1"/>
        </p:nvSpPr>
        <p:spPr>
          <a:xfrm>
            <a:off x="0" y="0"/>
            <a:ext cx="9144000" cy="5150644"/>
          </a:xfrm>
          <a:prstGeom prst="rect">
            <a:avLst/>
          </a:prstGeom>
          <a:solidFill>
            <a:schemeClr val="bg2">
              <a:lumMod val="85000"/>
              <a:lumOff val="15000"/>
            </a:schemeClr>
          </a:solidFill>
          <a:effectLst/>
        </p:spPr>
        <p:txBody>
          <a:bodyPr wrap="square" lIns="182829" tIns="137122" rIns="137122" bIns="137122" rtlCol="0" anchor="ctr">
            <a:noAutofit/>
          </a:bodyPr>
          <a:lstStyle/>
          <a:p>
            <a:pPr algn="ctr">
              <a:lnSpc>
                <a:spcPct val="90000"/>
              </a:lnSpc>
              <a:spcBef>
                <a:spcPts val="600"/>
              </a:spcBef>
              <a:spcAft>
                <a:spcPts val="0"/>
              </a:spcAft>
            </a:pPr>
            <a:endParaRPr lang="en-US" sz="2000" dirty="0" smtClean="0">
              <a:solidFill>
                <a:schemeClr val="bg2"/>
              </a:solidFill>
              <a:latin typeface="+mn-lt"/>
            </a:endParaRPr>
          </a:p>
        </p:txBody>
      </p:sp>
      <p:sp>
        <p:nvSpPr>
          <p:cNvPr id="2" name="Title 1"/>
          <p:cNvSpPr>
            <a:spLocks noGrp="1"/>
          </p:cNvSpPr>
          <p:nvPr>
            <p:ph type="title" hasCustomPrompt="1"/>
          </p:nvPr>
        </p:nvSpPr>
        <p:spPr>
          <a:xfrm>
            <a:off x="274319" y="264629"/>
            <a:ext cx="7955280" cy="640080"/>
          </a:xfrm>
          <a:prstGeom prst="rect">
            <a:avLst/>
          </a:prstGeom>
        </p:spPr>
        <p:txBody>
          <a:bodyPr lIns="0" tIns="45708" rIns="0" bIns="45708"/>
          <a:lstStyle>
            <a:lvl1pPr>
              <a:defRPr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1"/>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chemeClr val="tx2"/>
                </a:solidFill>
                <a:latin typeface="Arial" panose="020B0604020202020204" pitchFamily="34" charset="0"/>
                <a:ea typeface="Arial"/>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8" name="TextBox 7"/>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9" name="TextBox 8"/>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1732064107"/>
      </p:ext>
    </p:extLst>
  </p:cSld>
  <p:clrMapOvr>
    <a:masterClrMapping/>
  </p:clrMapOvr>
  <p:transition spd="med">
    <p:wipe dir="r"/>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0167" y="267705"/>
            <a:ext cx="4285279" cy="640080"/>
          </a:xfrm>
          <a:prstGeom prst="rect">
            <a:avLst/>
          </a:prstGeom>
        </p:spPr>
        <p:txBody>
          <a:bodyPr lIns="0" tIns="64143" rIns="0" bIns="64143"/>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0166" y="1280161"/>
            <a:ext cx="428386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24" b="0">
                <a:solidFill>
                  <a:srgbClr val="000000"/>
                </a:solidFill>
                <a:latin typeface="Arial" panose="020B0604020202020204" pitchFamily="34" charset="0"/>
                <a:ea typeface="Arial"/>
                <a:cs typeface="Arial" panose="020B0604020202020204" pitchFamily="34" charset="0"/>
              </a:defRPr>
            </a:lvl1pPr>
            <a:lvl2pPr marL="574121" indent="-231551">
              <a:lnSpc>
                <a:spcPct val="100000"/>
              </a:lnSpc>
              <a:spcBef>
                <a:spcPts val="300"/>
              </a:spcBef>
              <a:spcAft>
                <a:spcPts val="0"/>
              </a:spcAft>
              <a:buClr>
                <a:srgbClr val="AAAAAA"/>
              </a:buClr>
              <a:defRPr sz="1211"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b="0">
                <a:solidFill>
                  <a:srgbClr val="000000"/>
                </a:solidFill>
                <a:latin typeface="Arial" panose="020B0604020202020204" pitchFamily="34" charset="0"/>
                <a:ea typeface="Arial"/>
                <a:cs typeface="Arial" panose="020B0604020202020204" pitchFamily="34" charset="0"/>
              </a:defRPr>
            </a:lvl3pPr>
            <a:lvl4pPr>
              <a:defRPr sz="997" b="0">
                <a:solidFill>
                  <a:schemeClr val="bg2"/>
                </a:solidFill>
                <a:latin typeface="Museo Sans For Dell" pitchFamily="2" charset="0"/>
              </a:defRPr>
            </a:lvl4pPr>
            <a:lvl5pPr>
              <a:defRPr sz="1780" b="0">
                <a:solidFill>
                  <a:schemeClr val="bg2"/>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82956949"/>
      </p:ext>
    </p:extLst>
  </p:cSld>
  <p:clrMapOvr>
    <a:masterClrMapping/>
  </p:clrMapOvr>
  <p:transition spd="med">
    <p:wipe dir="r"/>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865304" cy="486332"/>
          </a:xfrm>
          <a:prstGeom prst="rect">
            <a:avLst/>
          </a:prstGeom>
        </p:spPr>
        <p:txBody>
          <a:bodyPr lIns="0" tIns="64143" rIns="0" bIns="64143"/>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1"/>
            <a:ext cx="4297680"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24">
                <a:solidFill>
                  <a:srgbClr val="000000"/>
                </a:solidFill>
                <a:latin typeface="Arial" panose="020B0604020202020204" pitchFamily="34" charset="0"/>
                <a:ea typeface="Arial"/>
                <a:cs typeface="Arial" panose="020B0604020202020204" pitchFamily="34" charset="0"/>
              </a:defRPr>
            </a:lvl1pPr>
            <a:lvl2pPr marL="572534" indent="-231551">
              <a:lnSpc>
                <a:spcPct val="100000"/>
              </a:lnSpc>
              <a:spcBef>
                <a:spcPts val="300"/>
              </a:spcBef>
              <a:spcAft>
                <a:spcPts val="0"/>
              </a:spcAft>
              <a:buClr>
                <a:srgbClr val="AAAAAA"/>
              </a:buClr>
              <a:buFont typeface="Museo Sans For Dell" pitchFamily="2" charset="0"/>
              <a:buChar char="–"/>
              <a:defRPr sz="1211">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997" baseline="0">
                <a:solidFill>
                  <a:srgbClr val="000000"/>
                </a:solidFill>
                <a:latin typeface="Arial" panose="020B0604020202020204" pitchFamily="34" charset="0"/>
                <a:ea typeface="Arial"/>
                <a:cs typeface="Arial" panose="020B0604020202020204" pitchFamily="34"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Text Placeholder 12"/>
          <p:cNvSpPr>
            <a:spLocks noGrp="1"/>
          </p:cNvSpPr>
          <p:nvPr>
            <p:ph type="subTitle" idx="11" hasCustomPrompt="1"/>
          </p:nvPr>
        </p:nvSpPr>
        <p:spPr>
          <a:xfrm>
            <a:off x="266700" y="767417"/>
            <a:ext cx="4305300" cy="313267"/>
          </a:xfrm>
          <a:prstGeom prst="rect">
            <a:avLst/>
          </a:prstGeom>
        </p:spPr>
        <p:txBody>
          <a:bodyPr lIns="0" tIns="64143" rIns="0" bIns="64143" anchor="t" anchorCtr="0"/>
          <a:lstStyle>
            <a:lvl1pPr marL="228376" indent="-228376">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1917109034"/>
      </p:ext>
    </p:extLst>
  </p:cSld>
  <p:clrMapOvr>
    <a:masterClrMapping/>
  </p:clrMapOvr>
  <p:transition spd="med">
    <p:wipe dir="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297680" cy="836894"/>
          </a:xfrm>
          <a:prstGeom prst="rect">
            <a:avLst/>
          </a:prstGeom>
        </p:spPr>
        <p:txBody>
          <a:bodyPr lIns="0" tIns="64143" rIns="0" bIns="64143"/>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0" y="1554481"/>
            <a:ext cx="42976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24">
                <a:solidFill>
                  <a:srgbClr val="000000"/>
                </a:solidFill>
                <a:latin typeface="Arial" panose="020B0604020202020204" pitchFamily="34" charset="0"/>
                <a:ea typeface="Arial"/>
                <a:cs typeface="Arial" panose="020B0604020202020204" pitchFamily="34" charset="0"/>
              </a:defRPr>
            </a:lvl1pPr>
            <a:lvl2pPr marL="572534" indent="-231551">
              <a:lnSpc>
                <a:spcPct val="100000"/>
              </a:lnSpc>
              <a:spcBef>
                <a:spcPts val="300"/>
              </a:spcBef>
              <a:spcAft>
                <a:spcPts val="0"/>
              </a:spcAft>
              <a:buClr>
                <a:srgbClr val="AAAAAA"/>
              </a:buClr>
              <a:buFont typeface="Museo Sans For Dell" pitchFamily="2" charset="0"/>
              <a:buChar char="–"/>
              <a:defRPr sz="1211">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997" baseline="0">
                <a:solidFill>
                  <a:schemeClr val="bg2"/>
                </a:solidFill>
                <a:latin typeface="Museo Sans For Dell" pitchFamily="2"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
        <p:nvSpPr>
          <p:cNvPr id="7" name="Text Placeholder 12"/>
          <p:cNvSpPr>
            <a:spLocks noGrp="1"/>
          </p:cNvSpPr>
          <p:nvPr>
            <p:ph type="subTitle" idx="11" hasCustomPrompt="1"/>
          </p:nvPr>
        </p:nvSpPr>
        <p:spPr>
          <a:xfrm>
            <a:off x="266700" y="1113374"/>
            <a:ext cx="4305300" cy="313267"/>
          </a:xfrm>
          <a:prstGeom prst="rect">
            <a:avLst/>
          </a:prstGeom>
        </p:spPr>
        <p:txBody>
          <a:bodyPr lIns="0" tIns="64143" rIns="0" bIns="64143" anchor="t" anchorCtr="0"/>
          <a:lstStyle>
            <a:lvl1pPr marL="228376" indent="-228376">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311905428"/>
      </p:ext>
    </p:extLst>
  </p:cSld>
  <p:clrMapOvr>
    <a:masterClrMapping/>
  </p:clrMapOvr>
  <p:transition spd="med">
    <p:wipe dir="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3"/>
            <a:ext cx="7955280" cy="664797"/>
          </a:xfrm>
          <a:prstGeom prst="rect">
            <a:avLst/>
          </a:prstGeom>
        </p:spPr>
        <p:txBody>
          <a:bodyPr lIns="0" tIns="64143" rIns="0" bIns="64143"/>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3018738065"/>
      </p:ext>
    </p:extLst>
  </p:cSld>
  <p:clrMapOvr>
    <a:masterClrMapping/>
  </p:clrMapOvr>
  <p:transition spd="med">
    <p:wipe dir="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424229"/>
      </p:ext>
    </p:extLst>
  </p:cSld>
  <p:clrMapOvr>
    <a:masterClrMapping/>
  </p:clrMapOvr>
  <p:transition spd="med">
    <p:wipe dir="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2647273733"/>
      </p:ext>
    </p:extLst>
  </p:cSld>
  <p:clrMapOvr>
    <a:masterClrMapping/>
  </p:clrMapOvr>
  <p:transition spd="med">
    <p:wipe dir="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56778" cy="5150688"/>
          </a:xfrm>
          <a:prstGeom prst="rect">
            <a:avLst/>
          </a:prstGeom>
        </p:spPr>
      </p:pic>
      <p:sp>
        <p:nvSpPr>
          <p:cNvPr id="7"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3952408701"/>
      </p:ext>
    </p:extLst>
  </p:cSld>
  <p:clrMapOvr>
    <a:masterClrMapping/>
  </p:clrMapOvr>
  <p:transition spd="med">
    <p:wipe dir="r"/>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56778" cy="5150688"/>
          </a:xfrm>
          <a:prstGeom prst="rect">
            <a:avLst/>
          </a:prstGeom>
        </p:spPr>
      </p:pic>
      <p:sp>
        <p:nvSpPr>
          <p:cNvPr id="7"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4054019543"/>
      </p:ext>
    </p:extLst>
  </p:cSld>
  <p:clrMapOvr>
    <a:masterClrMapping/>
  </p:clrMapOvr>
  <p:transition spd="med">
    <p:wipe dir="r"/>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1768536659"/>
      </p:ext>
    </p:extLst>
  </p:cSld>
  <p:clrMapOvr>
    <a:masterClrMapping/>
  </p:clrMapOvr>
  <p:transition spd="med">
    <p:wipe dir="r"/>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2065904226"/>
      </p:ext>
    </p:extLst>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_Bulleted body copy">
    <p:spTree>
      <p:nvGrpSpPr>
        <p:cNvPr id="1" name=""/>
        <p:cNvGrpSpPr/>
        <p:nvPr/>
      </p:nvGrpSpPr>
      <p:grpSpPr>
        <a:xfrm>
          <a:off x="0" y="0"/>
          <a:ext cx="0" cy="0"/>
          <a:chOff x="0" y="0"/>
          <a:chExt cx="0" cy="0"/>
        </a:xfrm>
      </p:grpSpPr>
      <p:sp>
        <p:nvSpPr>
          <p:cNvPr id="4" name="Rectangle 3"/>
          <p:cNvSpPr/>
          <p:nvPr userDrawn="1"/>
        </p:nvSpPr>
        <p:spPr>
          <a:xfrm>
            <a:off x="0" y="0"/>
            <a:ext cx="9144000" cy="5150644"/>
          </a:xfrm>
          <a:prstGeom prst="rect">
            <a:avLst/>
          </a:prstGeom>
          <a:solidFill>
            <a:schemeClr val="bg2">
              <a:lumMod val="85000"/>
              <a:lumOff val="15000"/>
            </a:schemeClr>
          </a:solidFill>
          <a:effectLst/>
        </p:spPr>
        <p:txBody>
          <a:bodyPr wrap="square" lIns="182829" tIns="137122" rIns="137122" bIns="137122" rtlCol="0" anchor="ctr">
            <a:noAutofit/>
          </a:bodyPr>
          <a:lstStyle/>
          <a:p>
            <a:pPr algn="ctr">
              <a:lnSpc>
                <a:spcPct val="90000"/>
              </a:lnSpc>
              <a:spcBef>
                <a:spcPts val="600"/>
              </a:spcBef>
              <a:spcAft>
                <a:spcPts val="0"/>
              </a:spcAft>
            </a:pPr>
            <a:endParaRPr lang="en-US" sz="2000" dirty="0" smtClean="0">
              <a:solidFill>
                <a:schemeClr val="bg2"/>
              </a:solidFill>
              <a:latin typeface="+mn-lt"/>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
        <p:nvSpPr>
          <p:cNvPr id="2" name="Title 1"/>
          <p:cNvSpPr>
            <a:spLocks noGrp="1"/>
          </p:cNvSpPr>
          <p:nvPr>
            <p:ph type="title" hasCustomPrompt="1"/>
          </p:nvPr>
        </p:nvSpPr>
        <p:spPr>
          <a:xfrm>
            <a:off x="274319" y="265272"/>
            <a:ext cx="7955280" cy="640080"/>
          </a:xfrm>
          <a:prstGeom prst="rect">
            <a:avLst/>
          </a:prstGeom>
        </p:spPr>
        <p:txBody>
          <a:bodyPr lIns="0" tIns="45708" rIns="0" bIns="45708"/>
          <a:lstStyle>
            <a:lvl1pPr>
              <a:defRPr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1"/>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tx2"/>
                </a:solidFill>
                <a:latin typeface="Arial" panose="020B0604020202020204" pitchFamily="34" charset="0"/>
                <a:ea typeface="Arial"/>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chemeClr val="tx2"/>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chemeClr val="tx2"/>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8" name="TextBox 7"/>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9" name="TextBox 8"/>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357438226"/>
      </p:ext>
    </p:extLst>
  </p:cSld>
  <p:clrMapOvr>
    <a:masterClrMapping/>
  </p:clrMapOvr>
  <p:transition spd="med">
    <p:wipe dir="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2364502391"/>
      </p:ext>
    </p:extLst>
  </p:cSld>
  <p:clrMapOvr>
    <a:masterClrMapping/>
  </p:clrMapOvr>
  <p:transition spd="med">
    <p:wipe dir="r"/>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697084305"/>
      </p:ext>
    </p:extLst>
  </p:cSld>
  <p:clrMapOvr>
    <a:masterClrMapping/>
  </p:clrMapOvr>
  <p:transition spd="med">
    <p:wipe dir="r"/>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095966605"/>
      </p:ext>
    </p:extLst>
  </p:cSld>
  <p:clrMapOvr>
    <a:masterClrMapping/>
  </p:clrMapOvr>
  <p:transition spd="med">
    <p:wipe dir="r"/>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4283133432"/>
      </p:ext>
    </p:extLst>
  </p:cSld>
  <p:clrMapOvr>
    <a:masterClrMapping/>
  </p:clrMapOvr>
  <p:transition spd="med">
    <p:wipe dir="r"/>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4629"/>
            <a:ext cx="7955280" cy="640080"/>
          </a:xfrm>
          <a:prstGeom prst="rect">
            <a:avLst/>
          </a:prstGeom>
        </p:spPr>
        <p:txBody>
          <a:bodyPr lIns="0" tIns="48103" rIns="0" bIns="48103"/>
          <a:lstStyle>
            <a:lvl1pPr>
              <a:defRPr baseline="0">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19" y="1280161"/>
            <a:ext cx="7955280"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24">
                <a:solidFill>
                  <a:srgbClr val="000000"/>
                </a:solidFill>
                <a:latin typeface="Arial" panose="020B0604020202020204" pitchFamily="34" charset="0"/>
                <a:cs typeface="Arial" panose="020B0604020202020204" pitchFamily="34" charset="0"/>
              </a:defRPr>
            </a:lvl1pPr>
            <a:lvl2pPr marL="572507" indent="-231541">
              <a:lnSpc>
                <a:spcPct val="100000"/>
              </a:lnSpc>
              <a:spcBef>
                <a:spcPts val="300"/>
              </a:spcBef>
              <a:spcAft>
                <a:spcPts val="0"/>
              </a:spcAft>
              <a:buClr>
                <a:srgbClr val="AAAAAA"/>
              </a:buClr>
              <a:buFont typeface="Museo Sans For Dell" pitchFamily="2" charset="0"/>
              <a:buChar char="–"/>
              <a:defRPr sz="1211">
                <a:solidFill>
                  <a:schemeClr val="bg2"/>
                </a:solidFill>
                <a:latin typeface="Museo Sans For Dell" pitchFamily="2" charset="0"/>
              </a:defRPr>
            </a:lvl2pPr>
            <a:lvl3pPr>
              <a:lnSpc>
                <a:spcPct val="100000"/>
              </a:lnSpc>
              <a:spcBef>
                <a:spcPts val="300"/>
              </a:spcBef>
              <a:spcAft>
                <a:spcPts val="0"/>
              </a:spcAft>
              <a:buClr>
                <a:srgbClr val="AAAAAA"/>
              </a:buClr>
              <a:defRPr sz="997">
                <a:solidFill>
                  <a:schemeClr val="bg2"/>
                </a:solidFill>
                <a:latin typeface="Museo Sans For Dell" pitchFamily="2" charset="0"/>
              </a:defRPr>
            </a:lvl3pPr>
            <a:lvl4pPr>
              <a:spcBef>
                <a:spcPts val="300"/>
              </a:spcBef>
              <a:spcAft>
                <a:spcPts val="0"/>
              </a:spcAft>
              <a:buClr>
                <a:srgbClr val="AAAAAA"/>
              </a:buClr>
              <a:defRPr sz="997" baseline="0">
                <a:solidFill>
                  <a:schemeClr val="bg2"/>
                </a:solidFill>
                <a:latin typeface="Museo Sans For Dell" pitchFamily="2"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p:txBody>
      </p:sp>
    </p:spTree>
    <p:extLst>
      <p:ext uri="{BB962C8B-B14F-4D97-AF65-F5344CB8AC3E}">
        <p14:creationId xmlns:p14="http://schemas.microsoft.com/office/powerpoint/2010/main" val="3648250683"/>
      </p:ext>
    </p:extLst>
  </p:cSld>
  <p:clrMapOvr>
    <a:masterClrMapping/>
  </p:clrMapOvr>
  <p:transition spd="med">
    <p:wipe dir="r"/>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Header no body cop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95"/>
            <a:ext cx="7955280" cy="472577"/>
          </a:xfrm>
          <a:prstGeom prst="rect">
            <a:avLst/>
          </a:prstGeom>
        </p:spPr>
        <p:txBody>
          <a:bodyPr lIns="0" tIns="45711" rIns="0" bIns="45711"/>
          <a:lstStyle>
            <a:lvl1pPr>
              <a:defRPr>
                <a:solidFill>
                  <a:schemeClr val="tx2"/>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3585212650"/>
      </p:ext>
    </p:extLst>
  </p:cSld>
  <p:clrMapOvr>
    <a:masterClrMapping/>
  </p:clrMapOvr>
  <p:transition spd="med">
    <p:wipe dir="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6" cy="5152976"/>
          </a:xfrm>
          <a:prstGeom prst="rect">
            <a:avLst/>
          </a:prstGeom>
        </p:spPr>
      </p:pic>
      <p:sp>
        <p:nvSpPr>
          <p:cNvPr id="9" name="Title Placeholder 21"/>
          <p:cNvSpPr>
            <a:spLocks noGrp="1"/>
          </p:cNvSpPr>
          <p:nvPr>
            <p:ph type="ctrTitle" hasCustomPrompt="1"/>
          </p:nvPr>
        </p:nvSpPr>
        <p:spPr>
          <a:xfrm>
            <a:off x="274327" y="290333"/>
            <a:ext cx="5200791" cy="1661993"/>
          </a:xfrm>
          <a:prstGeom prst="rect">
            <a:avLst/>
          </a:prstGeom>
        </p:spPr>
        <p:txBody>
          <a:bodyPr wrap="square" lIns="0" tIns="64143" rIns="0" bIns="64143" anchor="b" anchorCtr="0">
            <a:normAutofit/>
          </a:bodyPr>
          <a:lstStyle>
            <a:lvl1pPr algn="l">
              <a:lnSpc>
                <a:spcPct val="100000"/>
              </a:lnSpc>
              <a:spcAft>
                <a:spcPts val="0"/>
              </a:spcAft>
              <a:defRPr sz="5412"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966752087"/>
      </p:ext>
    </p:extLst>
  </p:cSld>
  <p:clrMapOvr>
    <a:masterClrMapping/>
  </p:clrMapOvr>
  <p:transition spd="med">
    <p:wipe dir="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
            <a:ext cx="9160844" cy="5152975"/>
          </a:xfrm>
          <a:prstGeom prst="rect">
            <a:avLst/>
          </a:prstGeom>
        </p:spPr>
      </p:pic>
      <p:sp>
        <p:nvSpPr>
          <p:cNvPr id="9" name="Title Placeholder 21"/>
          <p:cNvSpPr>
            <a:spLocks noGrp="1"/>
          </p:cNvSpPr>
          <p:nvPr>
            <p:ph type="ctrTitle" hasCustomPrompt="1"/>
          </p:nvPr>
        </p:nvSpPr>
        <p:spPr>
          <a:xfrm>
            <a:off x="274328" y="289727"/>
            <a:ext cx="5200791" cy="1661993"/>
          </a:xfrm>
          <a:prstGeom prst="rect">
            <a:avLst/>
          </a:prstGeom>
        </p:spPr>
        <p:txBody>
          <a:bodyPr wrap="square" lIns="0" tIns="64143" rIns="0" bIns="64143" anchor="b" anchorCtr="0">
            <a:normAutofit/>
          </a:bodyPr>
          <a:lstStyle>
            <a:lvl1pPr>
              <a:defRPr lang="en-US" sz="5412"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1606341245"/>
      </p:ext>
    </p:extLst>
  </p:cSld>
  <p:clrMapOvr>
    <a:masterClrMapping/>
  </p:clrMapOvr>
  <p:transition spd="med">
    <p:wipe dir="r"/>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
            <a:ext cx="9160844" cy="5152975"/>
          </a:xfrm>
          <a:prstGeom prst="rect">
            <a:avLst/>
          </a:prstGeom>
        </p:spPr>
      </p:pic>
      <p:sp>
        <p:nvSpPr>
          <p:cNvPr id="9" name="Title Placeholder 21"/>
          <p:cNvSpPr>
            <a:spLocks noGrp="1"/>
          </p:cNvSpPr>
          <p:nvPr>
            <p:ph type="ctrTitle" hasCustomPrompt="1"/>
          </p:nvPr>
        </p:nvSpPr>
        <p:spPr>
          <a:xfrm>
            <a:off x="274327" y="288114"/>
            <a:ext cx="5200791" cy="1661993"/>
          </a:xfrm>
          <a:prstGeom prst="rect">
            <a:avLst/>
          </a:prstGeom>
        </p:spPr>
        <p:txBody>
          <a:bodyPr wrap="square" lIns="0" tIns="64143" rIns="0" bIns="64143" anchor="b" anchorCtr="0">
            <a:normAutofit/>
          </a:bodyPr>
          <a:lstStyle>
            <a:lvl1pPr algn="l">
              <a:lnSpc>
                <a:spcPct val="100000"/>
              </a:lnSpc>
              <a:spcAft>
                <a:spcPts val="0"/>
              </a:spcAft>
              <a:defRPr sz="5412"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369868217"/>
      </p:ext>
    </p:extLst>
  </p:cSld>
  <p:clrMapOvr>
    <a:masterClrMapping/>
  </p:clrMapOvr>
  <p:transition spd="med">
    <p:wipe dir="r"/>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Title slide_Black">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2"/>
          </a:solidFill>
          <a:effectLst/>
        </p:spPr>
        <p:txBody>
          <a:bodyPr wrap="square" lIns="182698" tIns="137023" rIns="137023" bIns="137023" rtlCol="0" anchor="ctr">
            <a:noAutofit/>
          </a:bodyPr>
          <a:lstStyle/>
          <a:p>
            <a:pPr algn="ctr" defTabSz="650514">
              <a:lnSpc>
                <a:spcPct val="90000"/>
              </a:lnSpc>
              <a:spcBef>
                <a:spcPts val="600"/>
              </a:spcBef>
              <a:spcAft>
                <a:spcPts val="0"/>
              </a:spcAft>
            </a:pPr>
            <a:endParaRPr lang="en-US" sz="1994" dirty="0" smtClean="0">
              <a:solidFill>
                <a:srgbClr val="000000"/>
              </a:solidFill>
              <a:latin typeface="Arial"/>
            </a:endParaRPr>
          </a:p>
        </p:txBody>
      </p:sp>
      <p:sp>
        <p:nvSpPr>
          <p:cNvPr id="361476" name="Title Placeholder 21"/>
          <p:cNvSpPr>
            <a:spLocks noGrp="1"/>
          </p:cNvSpPr>
          <p:nvPr>
            <p:ph type="ctrTitle" hasCustomPrompt="1"/>
          </p:nvPr>
        </p:nvSpPr>
        <p:spPr>
          <a:xfrm>
            <a:off x="274328" y="289292"/>
            <a:ext cx="5200791" cy="1661993"/>
          </a:xfrm>
          <a:prstGeom prst="rect">
            <a:avLst/>
          </a:prstGeom>
        </p:spPr>
        <p:txBody>
          <a:bodyPr wrap="square" lIns="0" tIns="64143" rIns="0" bIns="64143" anchor="b" anchorCtr="0">
            <a:normAutofit/>
          </a:bodyPr>
          <a:lstStyle>
            <a:lvl1pPr algn="l">
              <a:lnSpc>
                <a:spcPct val="100000"/>
              </a:lnSpc>
              <a:spcAft>
                <a:spcPts val="0"/>
              </a:spcAft>
              <a:defRPr sz="5412"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3815516511"/>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subhead">
    <p:spTree>
      <p:nvGrpSpPr>
        <p:cNvPr id="1" name=""/>
        <p:cNvGrpSpPr/>
        <p:nvPr/>
      </p:nvGrpSpPr>
      <p:grpSpPr>
        <a:xfrm>
          <a:off x="0" y="0"/>
          <a:ext cx="0" cy="0"/>
          <a:chOff x="0" y="0"/>
          <a:chExt cx="0" cy="0"/>
        </a:xfrm>
      </p:grpSpPr>
      <p:sp>
        <p:nvSpPr>
          <p:cNvPr id="7" name="Rectangle 6"/>
          <p:cNvSpPr/>
          <p:nvPr userDrawn="1"/>
        </p:nvSpPr>
        <p:spPr>
          <a:xfrm>
            <a:off x="0" y="0"/>
            <a:ext cx="9144000" cy="5150644"/>
          </a:xfrm>
          <a:prstGeom prst="rect">
            <a:avLst/>
          </a:prstGeom>
          <a:solidFill>
            <a:schemeClr val="bg2">
              <a:lumMod val="85000"/>
              <a:lumOff val="15000"/>
            </a:schemeClr>
          </a:solidFill>
          <a:effectLst/>
        </p:spPr>
        <p:txBody>
          <a:bodyPr wrap="square" lIns="182829" tIns="137122" rIns="137122" bIns="137122" rtlCol="0" anchor="ctr">
            <a:noAutofit/>
          </a:bodyPr>
          <a:lstStyle/>
          <a:p>
            <a:pPr algn="ctr">
              <a:lnSpc>
                <a:spcPct val="90000"/>
              </a:lnSpc>
              <a:spcBef>
                <a:spcPts val="600"/>
              </a:spcBef>
              <a:spcAft>
                <a:spcPts val="0"/>
              </a:spcAft>
            </a:pPr>
            <a:endParaRPr lang="en-US" sz="2000" dirty="0" smtClean="0">
              <a:solidFill>
                <a:schemeClr val="bg2"/>
              </a:solidFill>
              <a:latin typeface="+mn-l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
        <p:nvSpPr>
          <p:cNvPr id="2" name="Title 1"/>
          <p:cNvSpPr>
            <a:spLocks noGrp="1"/>
          </p:cNvSpPr>
          <p:nvPr>
            <p:ph type="title" hasCustomPrompt="1"/>
          </p:nvPr>
        </p:nvSpPr>
        <p:spPr>
          <a:xfrm>
            <a:off x="274319" y="265271"/>
            <a:ext cx="7955280" cy="640080"/>
          </a:xfrm>
          <a:prstGeom prst="rect">
            <a:avLst/>
          </a:prstGeom>
        </p:spPr>
        <p:txBody>
          <a:bodyPr lIns="0" tIns="45708" rIns="0" bIns="45708">
            <a:normAutofit/>
          </a:bodyPr>
          <a:lstStyle>
            <a:lvl1pPr>
              <a:defRPr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1"/>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tx2"/>
                </a:solidFill>
                <a:latin typeface="Arial" panose="020B0604020202020204" pitchFamily="34" charset="0"/>
                <a:ea typeface="Arial"/>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chemeClr val="tx2"/>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chemeClr val="tx2"/>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12"/>
          <p:cNvSpPr>
            <a:spLocks noGrp="1"/>
          </p:cNvSpPr>
          <p:nvPr>
            <p:ph type="subTitle" idx="11" hasCustomPrompt="1"/>
          </p:nvPr>
        </p:nvSpPr>
        <p:spPr>
          <a:xfrm>
            <a:off x="266700" y="1057768"/>
            <a:ext cx="7960422" cy="313267"/>
          </a:xfrm>
          <a:prstGeom prst="rect">
            <a:avLst/>
          </a:prstGeom>
        </p:spPr>
        <p:txBody>
          <a:bodyPr lIns="0" tIns="45708" rIns="0" bIns="45708" anchor="t" anchorCtr="0"/>
          <a:lstStyle>
            <a:lvl1pPr marL="285671" indent="-285671">
              <a:buFont typeface="Arial"/>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9" name="TextBox 8"/>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0" name="TextBox 9"/>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1" name="TextBox 10"/>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807023707"/>
      </p:ext>
    </p:extLst>
  </p:cSld>
  <p:clrMapOvr>
    <a:masterClrMapping/>
  </p:clrMapOvr>
  <p:transition spd="med">
    <p:wipe dir="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Title slide_Carbon">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tx1"/>
          </a:solidFill>
          <a:effectLst/>
        </p:spPr>
        <p:txBody>
          <a:bodyPr wrap="square" lIns="182698" tIns="137023" rIns="137023" bIns="137023" rtlCol="0" anchor="ctr">
            <a:noAutofit/>
          </a:bodyPr>
          <a:lstStyle/>
          <a:p>
            <a:pPr algn="ctr" defTabSz="650514">
              <a:lnSpc>
                <a:spcPct val="90000"/>
              </a:lnSpc>
              <a:spcBef>
                <a:spcPts val="600"/>
              </a:spcBef>
              <a:spcAft>
                <a:spcPts val="0"/>
              </a:spcAft>
            </a:pPr>
            <a:endParaRPr lang="en-US" sz="1994" dirty="0" smtClean="0">
              <a:solidFill>
                <a:srgbClr val="000000"/>
              </a:solidFill>
              <a:latin typeface="Arial"/>
            </a:endParaRPr>
          </a:p>
        </p:txBody>
      </p:sp>
      <p:sp>
        <p:nvSpPr>
          <p:cNvPr id="361476" name="Title Placeholder 21"/>
          <p:cNvSpPr>
            <a:spLocks noGrp="1"/>
          </p:cNvSpPr>
          <p:nvPr>
            <p:ph type="ctrTitle" hasCustomPrompt="1"/>
          </p:nvPr>
        </p:nvSpPr>
        <p:spPr>
          <a:xfrm>
            <a:off x="274328" y="294162"/>
            <a:ext cx="5200791" cy="1661993"/>
          </a:xfrm>
          <a:prstGeom prst="rect">
            <a:avLst/>
          </a:prstGeom>
        </p:spPr>
        <p:txBody>
          <a:bodyPr wrap="square" lIns="0" tIns="64143" rIns="0" bIns="64143" anchor="b" anchorCtr="0">
            <a:normAutofit/>
          </a:bodyPr>
          <a:lstStyle>
            <a:lvl1pPr algn="l">
              <a:lnSpc>
                <a:spcPct val="100000"/>
              </a:lnSpc>
              <a:spcAft>
                <a:spcPts val="0"/>
              </a:spcAft>
              <a:defRPr sz="5412"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316518087"/>
      </p:ext>
    </p:extLst>
  </p:cSld>
  <p:clrMapOvr>
    <a:masterClrMapping/>
  </p:clrMapOvr>
  <p:transition spd="med">
    <p:wipe dir="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1"/>
          </a:solidFill>
          <a:effectLst/>
        </p:spPr>
        <p:txBody>
          <a:bodyPr wrap="square" lIns="182698" tIns="137023" rIns="137023" bIns="137023" rtlCol="0" anchor="ctr">
            <a:noAutofit/>
          </a:bodyPr>
          <a:lstStyle/>
          <a:p>
            <a:pPr algn="ctr" defTabSz="650514">
              <a:lnSpc>
                <a:spcPct val="90000"/>
              </a:lnSpc>
              <a:spcBef>
                <a:spcPts val="600"/>
              </a:spcBef>
              <a:spcAft>
                <a:spcPts val="0"/>
              </a:spcAft>
            </a:pPr>
            <a:endParaRPr lang="en-US" sz="1994" dirty="0" smtClean="0">
              <a:solidFill>
                <a:srgbClr val="000000"/>
              </a:solidFill>
              <a:latin typeface="Arial"/>
            </a:endParaRPr>
          </a:p>
        </p:txBody>
      </p:sp>
      <p:sp>
        <p:nvSpPr>
          <p:cNvPr id="361476" name="Title Placeholder 21"/>
          <p:cNvSpPr>
            <a:spLocks noGrp="1"/>
          </p:cNvSpPr>
          <p:nvPr>
            <p:ph type="ctrTitle" hasCustomPrompt="1"/>
          </p:nvPr>
        </p:nvSpPr>
        <p:spPr>
          <a:xfrm>
            <a:off x="274328" y="294162"/>
            <a:ext cx="5200791" cy="1661993"/>
          </a:xfrm>
          <a:prstGeom prst="rect">
            <a:avLst/>
          </a:prstGeom>
        </p:spPr>
        <p:txBody>
          <a:bodyPr wrap="square" lIns="0" tIns="64143" rIns="0" bIns="64143" anchor="b" anchorCtr="0">
            <a:normAutofit/>
          </a:bodyPr>
          <a:lstStyle>
            <a:lvl1pPr algn="l">
              <a:lnSpc>
                <a:spcPct val="100000"/>
              </a:lnSpc>
              <a:spcAft>
                <a:spcPts val="0"/>
              </a:spcAft>
              <a:defRPr sz="5412"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2952712636"/>
      </p:ext>
    </p:extLst>
  </p:cSld>
  <p:clrMapOvr>
    <a:masterClrMapping/>
  </p:clrMapOvr>
  <p:transition spd="med">
    <p:wipe dir="r"/>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4629"/>
            <a:ext cx="7955280" cy="640080"/>
          </a:xfrm>
          <a:prstGeom prst="rect">
            <a:avLst/>
          </a:prstGeom>
        </p:spPr>
        <p:txBody>
          <a:bodyPr lIns="0" tIns="64143" rIns="0" bIns="64143"/>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7" y="1280161"/>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24">
                <a:solidFill>
                  <a:srgbClr val="000000"/>
                </a:solidFill>
                <a:latin typeface="Arial" panose="020B0604020202020204" pitchFamily="34" charset="0"/>
                <a:ea typeface="Arial"/>
                <a:cs typeface="Arial" panose="020B0604020202020204" pitchFamily="34" charset="0"/>
              </a:defRPr>
            </a:lvl1pPr>
            <a:lvl2pPr marL="572534" indent="-231551">
              <a:lnSpc>
                <a:spcPct val="100000"/>
              </a:lnSpc>
              <a:spcBef>
                <a:spcPts val="300"/>
              </a:spcBef>
              <a:spcAft>
                <a:spcPts val="0"/>
              </a:spcAft>
              <a:buClr>
                <a:srgbClr val="AAAAAA"/>
              </a:buClr>
              <a:buFont typeface="Museo Sans For Dell" pitchFamily="2" charset="0"/>
              <a:buChar char="–"/>
              <a:defRPr sz="1211">
                <a:solidFill>
                  <a:schemeClr val="bg2"/>
                </a:solidFill>
                <a:latin typeface="Museo Sans For Dell" pitchFamily="2" charset="0"/>
              </a:defRPr>
            </a:lvl2pPr>
            <a:lvl3pPr>
              <a:lnSpc>
                <a:spcPct val="100000"/>
              </a:lnSpc>
              <a:spcBef>
                <a:spcPts val="300"/>
              </a:spcBef>
              <a:spcAft>
                <a:spcPts val="0"/>
              </a:spcAft>
              <a:buClr>
                <a:srgbClr val="AAAAAA"/>
              </a:buClr>
              <a:defRPr sz="997">
                <a:solidFill>
                  <a:schemeClr val="bg2"/>
                </a:solidFill>
                <a:latin typeface="Museo Sans For Dell" pitchFamily="2" charset="0"/>
              </a:defRPr>
            </a:lvl3pPr>
            <a:lvl4pPr>
              <a:spcBef>
                <a:spcPts val="300"/>
              </a:spcBef>
              <a:spcAft>
                <a:spcPts val="0"/>
              </a:spcAft>
              <a:buClr>
                <a:srgbClr val="AAAAAA"/>
              </a:buClr>
              <a:defRPr sz="997" baseline="0">
                <a:solidFill>
                  <a:schemeClr val="bg2"/>
                </a:solidFill>
                <a:latin typeface="Museo Sans For Dell" pitchFamily="2"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p:txBody>
      </p:sp>
    </p:spTree>
    <p:extLst>
      <p:ext uri="{BB962C8B-B14F-4D97-AF65-F5344CB8AC3E}">
        <p14:creationId xmlns:p14="http://schemas.microsoft.com/office/powerpoint/2010/main" val="3324084811"/>
      </p:ext>
    </p:extLst>
  </p:cSld>
  <p:clrMapOvr>
    <a:masterClrMapping/>
  </p:clrMapOvr>
  <p:transition spd="med">
    <p:wipe dir="r"/>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tIns="64143" rIns="0" bIns="64143"/>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7" y="1280161"/>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24">
                <a:solidFill>
                  <a:srgbClr val="000000"/>
                </a:solidFill>
                <a:latin typeface="Arial" panose="020B0604020202020204" pitchFamily="34" charset="0"/>
                <a:ea typeface="Arial"/>
                <a:cs typeface="Arial" panose="020B0604020202020204" pitchFamily="34" charset="0"/>
              </a:defRPr>
            </a:lvl1pPr>
            <a:lvl2pPr marL="572534" indent="-231551">
              <a:lnSpc>
                <a:spcPct val="100000"/>
              </a:lnSpc>
              <a:spcBef>
                <a:spcPts val="300"/>
              </a:spcBef>
              <a:spcAft>
                <a:spcPts val="0"/>
              </a:spcAft>
              <a:buClr>
                <a:srgbClr val="AAAAAA"/>
              </a:buClr>
              <a:buFont typeface="Museo Sans For Dell" pitchFamily="2" charset="0"/>
              <a:buChar char="–"/>
              <a:defRPr sz="1211">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997" baseline="0">
                <a:solidFill>
                  <a:schemeClr val="bg2"/>
                </a:solidFill>
                <a:latin typeface="Museo Sans For Dell" pitchFamily="2"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99966814"/>
      </p:ext>
    </p:extLst>
  </p:cSld>
  <p:clrMapOvr>
    <a:masterClrMapping/>
  </p:clrMapOvr>
  <p:transition spd="med">
    <p:wipe dir="r"/>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1"/>
            <a:ext cx="7955280" cy="640080"/>
          </a:xfrm>
          <a:prstGeom prst="rect">
            <a:avLst/>
          </a:prstGeom>
        </p:spPr>
        <p:txBody>
          <a:bodyPr lIns="0" tIns="64143" rIns="0" bIns="64143">
            <a:normAutofit/>
          </a:bodyPr>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1"/>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24">
                <a:solidFill>
                  <a:srgbClr val="000000"/>
                </a:solidFill>
                <a:latin typeface="Arial" panose="020B0604020202020204" pitchFamily="34" charset="0"/>
                <a:ea typeface="Arial"/>
                <a:cs typeface="Arial" panose="020B0604020202020204" pitchFamily="34" charset="0"/>
              </a:defRPr>
            </a:lvl1pPr>
            <a:lvl2pPr marL="572534" indent="-231551">
              <a:lnSpc>
                <a:spcPct val="100000"/>
              </a:lnSpc>
              <a:spcBef>
                <a:spcPts val="300"/>
              </a:spcBef>
              <a:spcAft>
                <a:spcPts val="0"/>
              </a:spcAft>
              <a:buClr>
                <a:srgbClr val="AAAAAA"/>
              </a:buClr>
              <a:buFont typeface="Museo Sans For Dell" pitchFamily="2" charset="0"/>
              <a:buChar char="–"/>
              <a:defRPr sz="1211">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997" baseline="0">
                <a:solidFill>
                  <a:schemeClr val="bg2"/>
                </a:solidFill>
                <a:latin typeface="Museo Sans For Dell" pitchFamily="2"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12"/>
          <p:cNvSpPr>
            <a:spLocks noGrp="1"/>
          </p:cNvSpPr>
          <p:nvPr>
            <p:ph type="subTitle" idx="11" hasCustomPrompt="1"/>
          </p:nvPr>
        </p:nvSpPr>
        <p:spPr>
          <a:xfrm>
            <a:off x="266700" y="1057774"/>
            <a:ext cx="7960422" cy="313267"/>
          </a:xfrm>
          <a:prstGeom prst="rect">
            <a:avLst/>
          </a:prstGeom>
        </p:spPr>
        <p:txBody>
          <a:bodyPr lIns="0" tIns="64143" rIns="0" bIns="64143" anchor="t" anchorCtr="0"/>
          <a:lstStyle>
            <a:lvl1pPr marL="285474" indent="-285474">
              <a:buFont typeface="Arial"/>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1127443251"/>
      </p:ext>
    </p:extLst>
  </p:cSld>
  <p:clrMapOvr>
    <a:masterClrMapping/>
  </p:clrMapOvr>
  <p:transition spd="med">
    <p:wipe dir="r"/>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tIns="64143" rIns="0" bIns="64143"/>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3" hasCustomPrompt="1"/>
          </p:nvPr>
        </p:nvSpPr>
        <p:spPr>
          <a:xfrm>
            <a:off x="274321" y="1280161"/>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24" b="0">
                <a:solidFill>
                  <a:srgbClr val="000000"/>
                </a:solidFill>
                <a:latin typeface="Arial" panose="020B0604020202020204" pitchFamily="34" charset="0"/>
                <a:ea typeface="Arial"/>
                <a:cs typeface="Arial" panose="020B0604020202020204" pitchFamily="34" charset="0"/>
              </a:defRPr>
            </a:lvl1pPr>
            <a:lvl2pPr marL="574121" indent="-231551">
              <a:lnSpc>
                <a:spcPct val="100000"/>
              </a:lnSpc>
              <a:spcBef>
                <a:spcPts val="300"/>
              </a:spcBef>
              <a:spcAft>
                <a:spcPts val="0"/>
              </a:spcAft>
              <a:buClr>
                <a:srgbClr val="AAAAAA"/>
              </a:buClr>
              <a:defRPr sz="1211"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b="0">
                <a:solidFill>
                  <a:srgbClr val="000000"/>
                </a:solidFill>
                <a:latin typeface="Arial" panose="020B0604020202020204" pitchFamily="34" charset="0"/>
                <a:ea typeface="Arial"/>
                <a:cs typeface="Arial" panose="020B0604020202020204" pitchFamily="34" charset="0"/>
              </a:defRPr>
            </a:lvl3pPr>
            <a:lvl4pPr>
              <a:defRPr sz="1780" b="0">
                <a:solidFill>
                  <a:schemeClr val="bg2"/>
                </a:solidFill>
                <a:latin typeface="Museo Sans For Dell" pitchFamily="2" charset="0"/>
              </a:defRPr>
            </a:lvl4pPr>
            <a:lvl5pPr>
              <a:defRPr sz="1780" b="0">
                <a:solidFill>
                  <a:schemeClr val="bg2"/>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1"/>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24" b="0">
                <a:solidFill>
                  <a:srgbClr val="000000"/>
                </a:solidFill>
                <a:latin typeface="Arial" panose="020B0604020202020204" pitchFamily="34" charset="0"/>
                <a:ea typeface="Arial"/>
                <a:cs typeface="Arial" panose="020B0604020202020204" pitchFamily="34" charset="0"/>
              </a:defRPr>
            </a:lvl1pPr>
            <a:lvl2pPr marL="574121" indent="-231551">
              <a:lnSpc>
                <a:spcPct val="100000"/>
              </a:lnSpc>
              <a:spcBef>
                <a:spcPts val="300"/>
              </a:spcBef>
              <a:spcAft>
                <a:spcPts val="0"/>
              </a:spcAft>
              <a:buClr>
                <a:srgbClr val="AAAAAA"/>
              </a:buClr>
              <a:defRPr sz="1211"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b="0">
                <a:solidFill>
                  <a:srgbClr val="000000"/>
                </a:solidFill>
                <a:latin typeface="Arial" panose="020B0604020202020204" pitchFamily="34" charset="0"/>
                <a:ea typeface="Arial"/>
                <a:cs typeface="Arial" panose="020B0604020202020204" pitchFamily="34" charset="0"/>
              </a:defRPr>
            </a:lvl3pPr>
            <a:lvl4pPr>
              <a:defRPr sz="1780" b="0">
                <a:solidFill>
                  <a:schemeClr val="bg2"/>
                </a:solidFill>
                <a:latin typeface="Museo Sans For Dell" pitchFamily="2" charset="0"/>
              </a:defRPr>
            </a:lvl4pPr>
            <a:lvl5pPr>
              <a:defRPr sz="1780" b="0">
                <a:solidFill>
                  <a:schemeClr val="bg2"/>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6450597"/>
      </p:ext>
    </p:extLst>
  </p:cSld>
  <p:clrMapOvr>
    <a:masterClrMapping/>
  </p:clrMapOvr>
  <p:transition spd="med">
    <p:wipe dir="r"/>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0167" y="267705"/>
            <a:ext cx="4285279" cy="640080"/>
          </a:xfrm>
          <a:prstGeom prst="rect">
            <a:avLst/>
          </a:prstGeom>
        </p:spPr>
        <p:txBody>
          <a:bodyPr lIns="0" tIns="64143" rIns="0" bIns="64143"/>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0166" y="1280161"/>
            <a:ext cx="428386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24" b="0">
                <a:solidFill>
                  <a:srgbClr val="000000"/>
                </a:solidFill>
                <a:latin typeface="Arial" panose="020B0604020202020204" pitchFamily="34" charset="0"/>
                <a:ea typeface="Arial"/>
                <a:cs typeface="Arial" panose="020B0604020202020204" pitchFamily="34" charset="0"/>
              </a:defRPr>
            </a:lvl1pPr>
            <a:lvl2pPr marL="574121" indent="-231551">
              <a:lnSpc>
                <a:spcPct val="100000"/>
              </a:lnSpc>
              <a:spcBef>
                <a:spcPts val="300"/>
              </a:spcBef>
              <a:spcAft>
                <a:spcPts val="0"/>
              </a:spcAft>
              <a:buClr>
                <a:srgbClr val="AAAAAA"/>
              </a:buClr>
              <a:defRPr sz="1211"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b="0">
                <a:solidFill>
                  <a:srgbClr val="000000"/>
                </a:solidFill>
                <a:latin typeface="Arial" panose="020B0604020202020204" pitchFamily="34" charset="0"/>
                <a:ea typeface="Arial"/>
                <a:cs typeface="Arial" panose="020B0604020202020204" pitchFamily="34" charset="0"/>
              </a:defRPr>
            </a:lvl3pPr>
            <a:lvl4pPr>
              <a:defRPr sz="997" b="0">
                <a:solidFill>
                  <a:schemeClr val="bg2"/>
                </a:solidFill>
                <a:latin typeface="Museo Sans For Dell" pitchFamily="2" charset="0"/>
              </a:defRPr>
            </a:lvl4pPr>
            <a:lvl5pPr>
              <a:defRPr sz="1780" b="0">
                <a:solidFill>
                  <a:schemeClr val="bg2"/>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78312247"/>
      </p:ext>
    </p:extLst>
  </p:cSld>
  <p:clrMapOvr>
    <a:masterClrMapping/>
  </p:clrMapOvr>
  <p:transition spd="med">
    <p:wipe dir="r"/>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865304" cy="486332"/>
          </a:xfrm>
          <a:prstGeom prst="rect">
            <a:avLst/>
          </a:prstGeom>
        </p:spPr>
        <p:txBody>
          <a:bodyPr lIns="0" tIns="64143" rIns="0" bIns="64143"/>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1"/>
            <a:ext cx="4297680"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24">
                <a:solidFill>
                  <a:srgbClr val="000000"/>
                </a:solidFill>
                <a:latin typeface="Arial" panose="020B0604020202020204" pitchFamily="34" charset="0"/>
                <a:ea typeface="Arial"/>
                <a:cs typeface="Arial" panose="020B0604020202020204" pitchFamily="34" charset="0"/>
              </a:defRPr>
            </a:lvl1pPr>
            <a:lvl2pPr marL="572534" indent="-231551">
              <a:lnSpc>
                <a:spcPct val="100000"/>
              </a:lnSpc>
              <a:spcBef>
                <a:spcPts val="300"/>
              </a:spcBef>
              <a:spcAft>
                <a:spcPts val="0"/>
              </a:spcAft>
              <a:buClr>
                <a:srgbClr val="AAAAAA"/>
              </a:buClr>
              <a:buFont typeface="Museo Sans For Dell" pitchFamily="2" charset="0"/>
              <a:buChar char="–"/>
              <a:defRPr sz="1211">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997" baseline="0">
                <a:solidFill>
                  <a:srgbClr val="000000"/>
                </a:solidFill>
                <a:latin typeface="Arial" panose="020B0604020202020204" pitchFamily="34" charset="0"/>
                <a:ea typeface="Arial"/>
                <a:cs typeface="Arial" panose="020B0604020202020204" pitchFamily="34"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Text Placeholder 12"/>
          <p:cNvSpPr>
            <a:spLocks noGrp="1"/>
          </p:cNvSpPr>
          <p:nvPr>
            <p:ph type="subTitle" idx="11" hasCustomPrompt="1"/>
          </p:nvPr>
        </p:nvSpPr>
        <p:spPr>
          <a:xfrm>
            <a:off x="266700" y="767417"/>
            <a:ext cx="4305300" cy="313267"/>
          </a:xfrm>
          <a:prstGeom prst="rect">
            <a:avLst/>
          </a:prstGeom>
        </p:spPr>
        <p:txBody>
          <a:bodyPr lIns="0" tIns="64143" rIns="0" bIns="64143" anchor="t" anchorCtr="0"/>
          <a:lstStyle>
            <a:lvl1pPr marL="228376" indent="-228376">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605499982"/>
      </p:ext>
    </p:extLst>
  </p:cSld>
  <p:clrMapOvr>
    <a:masterClrMapping/>
  </p:clrMapOvr>
  <p:transition spd="med">
    <p:wipe dir="r"/>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297680" cy="836894"/>
          </a:xfrm>
          <a:prstGeom prst="rect">
            <a:avLst/>
          </a:prstGeom>
        </p:spPr>
        <p:txBody>
          <a:bodyPr lIns="0" tIns="64143" rIns="0" bIns="64143"/>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0" y="1554481"/>
            <a:ext cx="42976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24">
                <a:solidFill>
                  <a:srgbClr val="000000"/>
                </a:solidFill>
                <a:latin typeface="Arial" panose="020B0604020202020204" pitchFamily="34" charset="0"/>
                <a:ea typeface="Arial"/>
                <a:cs typeface="Arial" panose="020B0604020202020204" pitchFamily="34" charset="0"/>
              </a:defRPr>
            </a:lvl1pPr>
            <a:lvl2pPr marL="572534" indent="-231551">
              <a:lnSpc>
                <a:spcPct val="100000"/>
              </a:lnSpc>
              <a:spcBef>
                <a:spcPts val="300"/>
              </a:spcBef>
              <a:spcAft>
                <a:spcPts val="0"/>
              </a:spcAft>
              <a:buClr>
                <a:srgbClr val="AAAAAA"/>
              </a:buClr>
              <a:buFont typeface="Museo Sans For Dell" pitchFamily="2" charset="0"/>
              <a:buChar char="–"/>
              <a:defRPr sz="1211">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997" baseline="0">
                <a:solidFill>
                  <a:schemeClr val="bg2"/>
                </a:solidFill>
                <a:latin typeface="Museo Sans For Dell" pitchFamily="2"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
        <p:nvSpPr>
          <p:cNvPr id="7" name="Text Placeholder 12"/>
          <p:cNvSpPr>
            <a:spLocks noGrp="1"/>
          </p:cNvSpPr>
          <p:nvPr>
            <p:ph type="subTitle" idx="11" hasCustomPrompt="1"/>
          </p:nvPr>
        </p:nvSpPr>
        <p:spPr>
          <a:xfrm>
            <a:off x="266700" y="1113374"/>
            <a:ext cx="4305300" cy="313267"/>
          </a:xfrm>
          <a:prstGeom prst="rect">
            <a:avLst/>
          </a:prstGeom>
        </p:spPr>
        <p:txBody>
          <a:bodyPr lIns="0" tIns="64143" rIns="0" bIns="64143" anchor="t" anchorCtr="0"/>
          <a:lstStyle>
            <a:lvl1pPr marL="228376" indent="-228376">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3457485919"/>
      </p:ext>
    </p:extLst>
  </p:cSld>
  <p:clrMapOvr>
    <a:masterClrMapping/>
  </p:clrMapOvr>
  <p:transition spd="med">
    <p:wipe dir="r"/>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3"/>
            <a:ext cx="7955280" cy="664797"/>
          </a:xfrm>
          <a:prstGeom prst="rect">
            <a:avLst/>
          </a:prstGeom>
        </p:spPr>
        <p:txBody>
          <a:bodyPr lIns="0" tIns="64143" rIns="0" bIns="64143"/>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352313298"/>
      </p:ext>
    </p:ext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two column ">
    <p:spTree>
      <p:nvGrpSpPr>
        <p:cNvPr id="1" name=""/>
        <p:cNvGrpSpPr/>
        <p:nvPr/>
      </p:nvGrpSpPr>
      <p:grpSpPr>
        <a:xfrm>
          <a:off x="0" y="0"/>
          <a:ext cx="0" cy="0"/>
          <a:chOff x="0" y="0"/>
          <a:chExt cx="0" cy="0"/>
        </a:xfrm>
      </p:grpSpPr>
      <p:sp>
        <p:nvSpPr>
          <p:cNvPr id="5" name="Rectangle 4"/>
          <p:cNvSpPr/>
          <p:nvPr userDrawn="1"/>
        </p:nvSpPr>
        <p:spPr>
          <a:xfrm>
            <a:off x="0" y="0"/>
            <a:ext cx="9144000" cy="5150644"/>
          </a:xfrm>
          <a:prstGeom prst="rect">
            <a:avLst/>
          </a:prstGeom>
          <a:solidFill>
            <a:schemeClr val="bg2">
              <a:lumMod val="85000"/>
              <a:lumOff val="15000"/>
            </a:schemeClr>
          </a:solidFill>
          <a:effectLst/>
        </p:spPr>
        <p:txBody>
          <a:bodyPr wrap="square" lIns="182829" tIns="137122" rIns="137122" bIns="137122" rtlCol="0" anchor="ctr">
            <a:noAutofit/>
          </a:bodyPr>
          <a:lstStyle/>
          <a:p>
            <a:pPr algn="ctr">
              <a:lnSpc>
                <a:spcPct val="90000"/>
              </a:lnSpc>
              <a:spcBef>
                <a:spcPts val="600"/>
              </a:spcBef>
              <a:spcAft>
                <a:spcPts val="0"/>
              </a:spcAft>
            </a:pPr>
            <a:endParaRPr lang="en-US" sz="2000" dirty="0" smtClean="0">
              <a:solidFill>
                <a:schemeClr val="bg2"/>
              </a:solidFill>
              <a:latin typeface="+mn-l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
        <p:nvSpPr>
          <p:cNvPr id="2" name="Title 1"/>
          <p:cNvSpPr>
            <a:spLocks noGrp="1"/>
          </p:cNvSpPr>
          <p:nvPr>
            <p:ph type="title" hasCustomPrompt="1"/>
          </p:nvPr>
        </p:nvSpPr>
        <p:spPr>
          <a:xfrm>
            <a:off x="274319" y="265272"/>
            <a:ext cx="7955280" cy="640080"/>
          </a:xfrm>
          <a:prstGeom prst="rect">
            <a:avLst/>
          </a:prstGeom>
        </p:spPr>
        <p:txBody>
          <a:bodyPr lIns="0" tIns="45708" rIns="0" bIns="45708"/>
          <a:lstStyle>
            <a:lvl1pPr>
              <a:defRPr>
                <a:solidFill>
                  <a:schemeClr val="tx2"/>
                </a:solidFill>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3" hasCustomPrompt="1"/>
          </p:nvPr>
        </p:nvSpPr>
        <p:spPr>
          <a:xfrm>
            <a:off x="274321" y="1280161"/>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tx2"/>
                </a:solidFill>
                <a:latin typeface="Arial" panose="020B0604020202020204" pitchFamily="34" charset="0"/>
                <a:ea typeface="Arial"/>
                <a:cs typeface="Arial" panose="020B0604020202020204" pitchFamily="34" charset="0"/>
              </a:defRPr>
            </a:lvl1pPr>
            <a:lvl2pPr marL="574516" indent="-231711">
              <a:lnSpc>
                <a:spcPct val="100000"/>
              </a:lnSpc>
              <a:spcBef>
                <a:spcPts val="300"/>
              </a:spcBef>
              <a:spcAft>
                <a:spcPts val="0"/>
              </a:spcAft>
              <a:buClr>
                <a:srgbClr val="AAAAAA"/>
              </a:buClr>
              <a:defRPr sz="1200" b="0">
                <a:solidFill>
                  <a:schemeClr val="tx2"/>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chemeClr val="tx2"/>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1"/>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tx2"/>
                </a:solidFill>
                <a:latin typeface="Arial" panose="020B0604020202020204" pitchFamily="34" charset="0"/>
                <a:ea typeface="Arial"/>
                <a:cs typeface="Arial" panose="020B0604020202020204" pitchFamily="34" charset="0"/>
              </a:defRPr>
            </a:lvl1pPr>
            <a:lvl2pPr marL="574516" indent="-231711">
              <a:lnSpc>
                <a:spcPct val="100000"/>
              </a:lnSpc>
              <a:spcBef>
                <a:spcPts val="300"/>
              </a:spcBef>
              <a:spcAft>
                <a:spcPts val="0"/>
              </a:spcAft>
              <a:buClr>
                <a:srgbClr val="AAAAAA"/>
              </a:buClr>
              <a:defRPr sz="1200" b="0">
                <a:solidFill>
                  <a:schemeClr val="tx2"/>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chemeClr val="tx2"/>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9" name="TextBox 8"/>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0" name="TextBox 9"/>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1" name="TextBox 10"/>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2400886206"/>
      </p:ext>
    </p:extLst>
  </p:cSld>
  <p:clrMapOvr>
    <a:masterClrMapping/>
  </p:clrMapOvr>
  <p:transition spd="med">
    <p:wipe dir="r"/>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042879"/>
      </p:ext>
    </p:extLst>
  </p:cSld>
  <p:clrMapOvr>
    <a:masterClrMapping/>
  </p:clrMapOvr>
  <p:transition spd="med">
    <p:wipe dir="r"/>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1604463937"/>
      </p:ext>
    </p:extLst>
  </p:cSld>
  <p:clrMapOvr>
    <a:masterClrMapping/>
  </p:clrMapOvr>
  <p:transition spd="med">
    <p:wipe dir="r"/>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56778" cy="5150688"/>
          </a:xfrm>
          <a:prstGeom prst="rect">
            <a:avLst/>
          </a:prstGeom>
        </p:spPr>
      </p:pic>
      <p:sp>
        <p:nvSpPr>
          <p:cNvPr id="7"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3780290456"/>
      </p:ext>
    </p:extLst>
  </p:cSld>
  <p:clrMapOvr>
    <a:masterClrMapping/>
  </p:clrMapOvr>
  <p:transition spd="med">
    <p:wipe dir="r"/>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56778" cy="5150688"/>
          </a:xfrm>
          <a:prstGeom prst="rect">
            <a:avLst/>
          </a:prstGeom>
        </p:spPr>
      </p:pic>
      <p:sp>
        <p:nvSpPr>
          <p:cNvPr id="7"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3932582101"/>
      </p:ext>
    </p:extLst>
  </p:cSld>
  <p:clrMapOvr>
    <a:masterClrMapping/>
  </p:clrMapOvr>
  <p:transition spd="med">
    <p:wipe dir="r"/>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670608503"/>
      </p:ext>
    </p:extLst>
  </p:cSld>
  <p:clrMapOvr>
    <a:masterClrMapping/>
  </p:clrMapOvr>
  <p:transition spd="med">
    <p:wipe dir="r"/>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2962665298"/>
      </p:ext>
    </p:extLst>
  </p:cSld>
  <p:clrMapOvr>
    <a:masterClrMapping/>
  </p:clrMapOvr>
  <p:transition spd="med">
    <p:wipe dir="r"/>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3623956572"/>
      </p:ext>
    </p:extLst>
  </p:cSld>
  <p:clrMapOvr>
    <a:masterClrMapping/>
  </p:clrMapOvr>
  <p:transition spd="med">
    <p:wipe dir="r"/>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1328839964"/>
      </p:ext>
    </p:extLst>
  </p:cSld>
  <p:clrMapOvr>
    <a:masterClrMapping/>
  </p:clrMapOvr>
  <p:transition spd="med">
    <p:wipe dir="r"/>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2509589800"/>
      </p:ext>
    </p:extLst>
  </p:cSld>
  <p:clrMapOvr>
    <a:masterClrMapping/>
  </p:clrMapOvr>
  <p:transition spd="med">
    <p:wipe dir="r"/>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2536831211"/>
      </p:ext>
    </p:extLst>
  </p:cSld>
  <p:clrMapOvr>
    <a:masterClrMapping/>
  </p:clrMapOvr>
  <p:transition spd="med">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0167" y="267705"/>
            <a:ext cx="4285279" cy="640080"/>
          </a:xfrm>
          <a:prstGeom prst="rect">
            <a:avLst/>
          </a:prstGeom>
        </p:spPr>
        <p:txBody>
          <a:bodyPr lIns="0" tIns="45708" rIns="0" bIns="45708"/>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0166" y="1280161"/>
            <a:ext cx="428386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516" indent="-231711">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4754075"/>
      </p:ext>
    </p:extLst>
  </p:cSld>
  <p:clrMapOvr>
    <a:masterClrMapping/>
  </p:clrMapOvr>
  <p:transition spd="med">
    <p:wipe dir="r"/>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4629"/>
            <a:ext cx="7955280" cy="640080"/>
          </a:xfrm>
          <a:prstGeom prst="rect">
            <a:avLst/>
          </a:prstGeom>
        </p:spPr>
        <p:txBody>
          <a:bodyPr lIns="0" tIns="48103" rIns="0" bIns="48103"/>
          <a:lstStyle>
            <a:lvl1pPr>
              <a:defRPr baseline="0">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19" y="1280161"/>
            <a:ext cx="7955280"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24">
                <a:solidFill>
                  <a:srgbClr val="000000"/>
                </a:solidFill>
                <a:latin typeface="Arial" panose="020B0604020202020204" pitchFamily="34" charset="0"/>
                <a:cs typeface="Arial" panose="020B0604020202020204" pitchFamily="34" charset="0"/>
              </a:defRPr>
            </a:lvl1pPr>
            <a:lvl2pPr marL="572507" indent="-231541">
              <a:lnSpc>
                <a:spcPct val="100000"/>
              </a:lnSpc>
              <a:spcBef>
                <a:spcPts val="300"/>
              </a:spcBef>
              <a:spcAft>
                <a:spcPts val="0"/>
              </a:spcAft>
              <a:buClr>
                <a:srgbClr val="AAAAAA"/>
              </a:buClr>
              <a:buFont typeface="Museo Sans For Dell" pitchFamily="2" charset="0"/>
              <a:buChar char="–"/>
              <a:defRPr sz="1211">
                <a:solidFill>
                  <a:schemeClr val="bg2"/>
                </a:solidFill>
                <a:latin typeface="Museo Sans For Dell" pitchFamily="2" charset="0"/>
              </a:defRPr>
            </a:lvl2pPr>
            <a:lvl3pPr>
              <a:lnSpc>
                <a:spcPct val="100000"/>
              </a:lnSpc>
              <a:spcBef>
                <a:spcPts val="300"/>
              </a:spcBef>
              <a:spcAft>
                <a:spcPts val="0"/>
              </a:spcAft>
              <a:buClr>
                <a:srgbClr val="AAAAAA"/>
              </a:buClr>
              <a:defRPr sz="997">
                <a:solidFill>
                  <a:schemeClr val="bg2"/>
                </a:solidFill>
                <a:latin typeface="Museo Sans For Dell" pitchFamily="2" charset="0"/>
              </a:defRPr>
            </a:lvl3pPr>
            <a:lvl4pPr>
              <a:spcBef>
                <a:spcPts val="300"/>
              </a:spcBef>
              <a:spcAft>
                <a:spcPts val="0"/>
              </a:spcAft>
              <a:buClr>
                <a:srgbClr val="AAAAAA"/>
              </a:buClr>
              <a:defRPr sz="997" baseline="0">
                <a:solidFill>
                  <a:schemeClr val="bg2"/>
                </a:solidFill>
                <a:latin typeface="Museo Sans For Dell" pitchFamily="2"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p:txBody>
      </p:sp>
    </p:spTree>
    <p:extLst>
      <p:ext uri="{BB962C8B-B14F-4D97-AF65-F5344CB8AC3E}">
        <p14:creationId xmlns:p14="http://schemas.microsoft.com/office/powerpoint/2010/main" val="1729020300"/>
      </p:ext>
    </p:extLst>
  </p:cSld>
  <p:clrMapOvr>
    <a:masterClrMapping/>
  </p:clrMapOvr>
  <p:transition spd="med">
    <p:wipe dir="r"/>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6" cy="5152976"/>
          </a:xfrm>
          <a:prstGeom prst="rect">
            <a:avLst/>
          </a:prstGeom>
        </p:spPr>
      </p:pic>
      <p:sp>
        <p:nvSpPr>
          <p:cNvPr id="9" name="Title Placeholder 21"/>
          <p:cNvSpPr>
            <a:spLocks noGrp="1"/>
          </p:cNvSpPr>
          <p:nvPr>
            <p:ph type="ctrTitle" hasCustomPrompt="1"/>
          </p:nvPr>
        </p:nvSpPr>
        <p:spPr>
          <a:xfrm>
            <a:off x="274327" y="290333"/>
            <a:ext cx="5200791" cy="1661993"/>
          </a:xfrm>
          <a:prstGeom prst="rect">
            <a:avLst/>
          </a:prstGeom>
        </p:spPr>
        <p:txBody>
          <a:bodyPr wrap="square" lIns="0" tIns="64143" rIns="0" bIns="64143" anchor="b" anchorCtr="0">
            <a:normAutofit/>
          </a:bodyPr>
          <a:lstStyle>
            <a:lvl1pPr algn="l">
              <a:lnSpc>
                <a:spcPct val="100000"/>
              </a:lnSpc>
              <a:spcAft>
                <a:spcPts val="0"/>
              </a:spcAft>
              <a:defRPr sz="5412"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111621665"/>
      </p:ext>
    </p:extLst>
  </p:cSld>
  <p:clrMapOvr>
    <a:masterClrMapping/>
  </p:clrMapOvr>
  <p:transition spd="med">
    <p:wipe dir="r"/>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
            <a:ext cx="9160844" cy="5152975"/>
          </a:xfrm>
          <a:prstGeom prst="rect">
            <a:avLst/>
          </a:prstGeom>
        </p:spPr>
      </p:pic>
      <p:sp>
        <p:nvSpPr>
          <p:cNvPr id="9" name="Title Placeholder 21"/>
          <p:cNvSpPr>
            <a:spLocks noGrp="1"/>
          </p:cNvSpPr>
          <p:nvPr>
            <p:ph type="ctrTitle" hasCustomPrompt="1"/>
          </p:nvPr>
        </p:nvSpPr>
        <p:spPr>
          <a:xfrm>
            <a:off x="274328" y="289727"/>
            <a:ext cx="5200791" cy="1661993"/>
          </a:xfrm>
          <a:prstGeom prst="rect">
            <a:avLst/>
          </a:prstGeom>
        </p:spPr>
        <p:txBody>
          <a:bodyPr wrap="square" lIns="0" tIns="64143" rIns="0" bIns="64143" anchor="b" anchorCtr="0">
            <a:normAutofit/>
          </a:bodyPr>
          <a:lstStyle>
            <a:lvl1pPr>
              <a:defRPr lang="en-US" sz="5412"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137543885"/>
      </p:ext>
    </p:extLst>
  </p:cSld>
  <p:clrMapOvr>
    <a:masterClrMapping/>
  </p:clrMapOvr>
  <p:transition spd="med">
    <p:wipe dir="r"/>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
            <a:ext cx="9160844" cy="5152975"/>
          </a:xfrm>
          <a:prstGeom prst="rect">
            <a:avLst/>
          </a:prstGeom>
        </p:spPr>
      </p:pic>
      <p:sp>
        <p:nvSpPr>
          <p:cNvPr id="9" name="Title Placeholder 21"/>
          <p:cNvSpPr>
            <a:spLocks noGrp="1"/>
          </p:cNvSpPr>
          <p:nvPr>
            <p:ph type="ctrTitle" hasCustomPrompt="1"/>
          </p:nvPr>
        </p:nvSpPr>
        <p:spPr>
          <a:xfrm>
            <a:off x="274327" y="288114"/>
            <a:ext cx="5200791" cy="1661993"/>
          </a:xfrm>
          <a:prstGeom prst="rect">
            <a:avLst/>
          </a:prstGeom>
        </p:spPr>
        <p:txBody>
          <a:bodyPr wrap="square" lIns="0" tIns="64143" rIns="0" bIns="64143" anchor="b" anchorCtr="0">
            <a:normAutofit/>
          </a:bodyPr>
          <a:lstStyle>
            <a:lvl1pPr algn="l">
              <a:lnSpc>
                <a:spcPct val="100000"/>
              </a:lnSpc>
              <a:spcAft>
                <a:spcPts val="0"/>
              </a:spcAft>
              <a:defRPr sz="5412"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3271982966"/>
      </p:ext>
    </p:extLst>
  </p:cSld>
  <p:clrMapOvr>
    <a:masterClrMapping/>
  </p:clrMapOvr>
  <p:transition spd="med">
    <p:wipe dir="r"/>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Title slide_Black">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2"/>
          </a:solidFill>
          <a:effectLst/>
        </p:spPr>
        <p:txBody>
          <a:bodyPr wrap="square" lIns="182698" tIns="137023" rIns="137023" bIns="137023" rtlCol="0" anchor="ctr">
            <a:noAutofit/>
          </a:bodyPr>
          <a:lstStyle/>
          <a:p>
            <a:pPr algn="ctr" defTabSz="650514">
              <a:lnSpc>
                <a:spcPct val="90000"/>
              </a:lnSpc>
              <a:spcBef>
                <a:spcPts val="600"/>
              </a:spcBef>
              <a:spcAft>
                <a:spcPts val="0"/>
              </a:spcAft>
            </a:pPr>
            <a:endParaRPr lang="en-US" sz="1994" dirty="0" smtClean="0">
              <a:solidFill>
                <a:srgbClr val="000000"/>
              </a:solidFill>
              <a:latin typeface="Arial"/>
            </a:endParaRPr>
          </a:p>
        </p:txBody>
      </p:sp>
      <p:sp>
        <p:nvSpPr>
          <p:cNvPr id="361476" name="Title Placeholder 21"/>
          <p:cNvSpPr>
            <a:spLocks noGrp="1"/>
          </p:cNvSpPr>
          <p:nvPr>
            <p:ph type="ctrTitle" hasCustomPrompt="1"/>
          </p:nvPr>
        </p:nvSpPr>
        <p:spPr>
          <a:xfrm>
            <a:off x="274328" y="289292"/>
            <a:ext cx="5200791" cy="1661993"/>
          </a:xfrm>
          <a:prstGeom prst="rect">
            <a:avLst/>
          </a:prstGeom>
        </p:spPr>
        <p:txBody>
          <a:bodyPr wrap="square" lIns="0" tIns="64143" rIns="0" bIns="64143" anchor="b" anchorCtr="0">
            <a:normAutofit/>
          </a:bodyPr>
          <a:lstStyle>
            <a:lvl1pPr algn="l">
              <a:lnSpc>
                <a:spcPct val="100000"/>
              </a:lnSpc>
              <a:spcAft>
                <a:spcPts val="0"/>
              </a:spcAft>
              <a:defRPr sz="5412"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736421837"/>
      </p:ext>
    </p:extLst>
  </p:cSld>
  <p:clrMapOvr>
    <a:masterClrMapping/>
  </p:clrMapOvr>
  <p:transition spd="med">
    <p:wipe dir="r"/>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Title slide_Carbon">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tx1"/>
          </a:solidFill>
          <a:effectLst/>
        </p:spPr>
        <p:txBody>
          <a:bodyPr wrap="square" lIns="182698" tIns="137023" rIns="137023" bIns="137023" rtlCol="0" anchor="ctr">
            <a:noAutofit/>
          </a:bodyPr>
          <a:lstStyle/>
          <a:p>
            <a:pPr algn="ctr" defTabSz="650514">
              <a:lnSpc>
                <a:spcPct val="90000"/>
              </a:lnSpc>
              <a:spcBef>
                <a:spcPts val="600"/>
              </a:spcBef>
              <a:spcAft>
                <a:spcPts val="0"/>
              </a:spcAft>
            </a:pPr>
            <a:endParaRPr lang="en-US" sz="1994" dirty="0" smtClean="0">
              <a:solidFill>
                <a:srgbClr val="000000"/>
              </a:solidFill>
              <a:latin typeface="Arial"/>
            </a:endParaRPr>
          </a:p>
        </p:txBody>
      </p:sp>
      <p:sp>
        <p:nvSpPr>
          <p:cNvPr id="361476" name="Title Placeholder 21"/>
          <p:cNvSpPr>
            <a:spLocks noGrp="1"/>
          </p:cNvSpPr>
          <p:nvPr>
            <p:ph type="ctrTitle" hasCustomPrompt="1"/>
          </p:nvPr>
        </p:nvSpPr>
        <p:spPr>
          <a:xfrm>
            <a:off x="274328" y="294162"/>
            <a:ext cx="5200791" cy="1661993"/>
          </a:xfrm>
          <a:prstGeom prst="rect">
            <a:avLst/>
          </a:prstGeom>
        </p:spPr>
        <p:txBody>
          <a:bodyPr wrap="square" lIns="0" tIns="64143" rIns="0" bIns="64143" anchor="b" anchorCtr="0">
            <a:normAutofit/>
          </a:bodyPr>
          <a:lstStyle>
            <a:lvl1pPr algn="l">
              <a:lnSpc>
                <a:spcPct val="100000"/>
              </a:lnSpc>
              <a:spcAft>
                <a:spcPts val="0"/>
              </a:spcAft>
              <a:defRPr sz="5412"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4239869970"/>
      </p:ext>
    </p:extLst>
  </p:cSld>
  <p:clrMapOvr>
    <a:masterClrMapping/>
  </p:clrMapOvr>
  <p:transition spd="med">
    <p:wipe dir="r"/>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1"/>
          </a:solidFill>
          <a:effectLst/>
        </p:spPr>
        <p:txBody>
          <a:bodyPr wrap="square" lIns="182698" tIns="137023" rIns="137023" bIns="137023" rtlCol="0" anchor="ctr">
            <a:noAutofit/>
          </a:bodyPr>
          <a:lstStyle/>
          <a:p>
            <a:pPr algn="ctr" defTabSz="650514">
              <a:lnSpc>
                <a:spcPct val="90000"/>
              </a:lnSpc>
              <a:spcBef>
                <a:spcPts val="600"/>
              </a:spcBef>
              <a:spcAft>
                <a:spcPts val="0"/>
              </a:spcAft>
            </a:pPr>
            <a:endParaRPr lang="en-US" sz="1994" dirty="0" smtClean="0">
              <a:solidFill>
                <a:srgbClr val="000000"/>
              </a:solidFill>
              <a:latin typeface="Arial"/>
            </a:endParaRPr>
          </a:p>
        </p:txBody>
      </p:sp>
      <p:sp>
        <p:nvSpPr>
          <p:cNvPr id="361476" name="Title Placeholder 21"/>
          <p:cNvSpPr>
            <a:spLocks noGrp="1"/>
          </p:cNvSpPr>
          <p:nvPr>
            <p:ph type="ctrTitle" hasCustomPrompt="1"/>
          </p:nvPr>
        </p:nvSpPr>
        <p:spPr>
          <a:xfrm>
            <a:off x="274328" y="294162"/>
            <a:ext cx="5200791" cy="1661993"/>
          </a:xfrm>
          <a:prstGeom prst="rect">
            <a:avLst/>
          </a:prstGeom>
        </p:spPr>
        <p:txBody>
          <a:bodyPr wrap="square" lIns="0" tIns="64143" rIns="0" bIns="64143" anchor="b" anchorCtr="0">
            <a:normAutofit/>
          </a:bodyPr>
          <a:lstStyle>
            <a:lvl1pPr algn="l">
              <a:lnSpc>
                <a:spcPct val="100000"/>
              </a:lnSpc>
              <a:spcAft>
                <a:spcPts val="0"/>
              </a:spcAft>
              <a:defRPr sz="5412"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1994"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3318238852"/>
      </p:ext>
    </p:extLst>
  </p:cSld>
  <p:clrMapOvr>
    <a:masterClrMapping/>
  </p:clrMapOvr>
  <p:transition spd="med">
    <p:wipe dir="r"/>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4629"/>
            <a:ext cx="7955280" cy="640080"/>
          </a:xfrm>
          <a:prstGeom prst="rect">
            <a:avLst/>
          </a:prstGeom>
        </p:spPr>
        <p:txBody>
          <a:bodyPr lIns="0" tIns="64143" rIns="0" bIns="64143"/>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7" y="1280161"/>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24">
                <a:solidFill>
                  <a:srgbClr val="000000"/>
                </a:solidFill>
                <a:latin typeface="Arial" panose="020B0604020202020204" pitchFamily="34" charset="0"/>
                <a:ea typeface="Arial"/>
                <a:cs typeface="Arial" panose="020B0604020202020204" pitchFamily="34" charset="0"/>
              </a:defRPr>
            </a:lvl1pPr>
            <a:lvl2pPr marL="572534" indent="-231551">
              <a:lnSpc>
                <a:spcPct val="100000"/>
              </a:lnSpc>
              <a:spcBef>
                <a:spcPts val="300"/>
              </a:spcBef>
              <a:spcAft>
                <a:spcPts val="0"/>
              </a:spcAft>
              <a:buClr>
                <a:srgbClr val="AAAAAA"/>
              </a:buClr>
              <a:buFont typeface="Museo Sans For Dell" pitchFamily="2" charset="0"/>
              <a:buChar char="–"/>
              <a:defRPr sz="1211">
                <a:solidFill>
                  <a:schemeClr val="bg2"/>
                </a:solidFill>
                <a:latin typeface="Museo Sans For Dell" pitchFamily="2" charset="0"/>
              </a:defRPr>
            </a:lvl2pPr>
            <a:lvl3pPr>
              <a:lnSpc>
                <a:spcPct val="100000"/>
              </a:lnSpc>
              <a:spcBef>
                <a:spcPts val="300"/>
              </a:spcBef>
              <a:spcAft>
                <a:spcPts val="0"/>
              </a:spcAft>
              <a:buClr>
                <a:srgbClr val="AAAAAA"/>
              </a:buClr>
              <a:defRPr sz="997">
                <a:solidFill>
                  <a:schemeClr val="bg2"/>
                </a:solidFill>
                <a:latin typeface="Museo Sans For Dell" pitchFamily="2" charset="0"/>
              </a:defRPr>
            </a:lvl3pPr>
            <a:lvl4pPr>
              <a:spcBef>
                <a:spcPts val="300"/>
              </a:spcBef>
              <a:spcAft>
                <a:spcPts val="0"/>
              </a:spcAft>
              <a:buClr>
                <a:srgbClr val="AAAAAA"/>
              </a:buClr>
              <a:defRPr sz="997" baseline="0">
                <a:solidFill>
                  <a:schemeClr val="bg2"/>
                </a:solidFill>
                <a:latin typeface="Museo Sans For Dell" pitchFamily="2"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p:txBody>
      </p:sp>
    </p:spTree>
    <p:extLst>
      <p:ext uri="{BB962C8B-B14F-4D97-AF65-F5344CB8AC3E}">
        <p14:creationId xmlns:p14="http://schemas.microsoft.com/office/powerpoint/2010/main" val="4013027180"/>
      </p:ext>
    </p:extLst>
  </p:cSld>
  <p:clrMapOvr>
    <a:masterClrMapping/>
  </p:clrMapOvr>
  <p:transition spd="med">
    <p:wipe dir="r"/>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tIns="64143" rIns="0" bIns="64143"/>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7" y="1280161"/>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24">
                <a:solidFill>
                  <a:srgbClr val="000000"/>
                </a:solidFill>
                <a:latin typeface="Arial" panose="020B0604020202020204" pitchFamily="34" charset="0"/>
                <a:ea typeface="Arial"/>
                <a:cs typeface="Arial" panose="020B0604020202020204" pitchFamily="34" charset="0"/>
              </a:defRPr>
            </a:lvl1pPr>
            <a:lvl2pPr marL="572534" indent="-231551">
              <a:lnSpc>
                <a:spcPct val="100000"/>
              </a:lnSpc>
              <a:spcBef>
                <a:spcPts val="300"/>
              </a:spcBef>
              <a:spcAft>
                <a:spcPts val="0"/>
              </a:spcAft>
              <a:buClr>
                <a:srgbClr val="AAAAAA"/>
              </a:buClr>
              <a:buFont typeface="Museo Sans For Dell" pitchFamily="2" charset="0"/>
              <a:buChar char="–"/>
              <a:defRPr sz="1211">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997" baseline="0">
                <a:solidFill>
                  <a:schemeClr val="bg2"/>
                </a:solidFill>
                <a:latin typeface="Museo Sans For Dell" pitchFamily="2"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05022639"/>
      </p:ext>
    </p:extLst>
  </p:cSld>
  <p:clrMapOvr>
    <a:masterClrMapping/>
  </p:clrMapOvr>
  <p:transition spd="med">
    <p:wipe dir="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1"/>
            <a:ext cx="7955280" cy="640080"/>
          </a:xfrm>
          <a:prstGeom prst="rect">
            <a:avLst/>
          </a:prstGeom>
        </p:spPr>
        <p:txBody>
          <a:bodyPr lIns="0" tIns="64143" rIns="0" bIns="64143">
            <a:normAutofit/>
          </a:bodyPr>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1"/>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24">
                <a:solidFill>
                  <a:srgbClr val="000000"/>
                </a:solidFill>
                <a:latin typeface="Arial" panose="020B0604020202020204" pitchFamily="34" charset="0"/>
                <a:ea typeface="Arial"/>
                <a:cs typeface="Arial" panose="020B0604020202020204" pitchFamily="34" charset="0"/>
              </a:defRPr>
            </a:lvl1pPr>
            <a:lvl2pPr marL="572534" indent="-231551">
              <a:lnSpc>
                <a:spcPct val="100000"/>
              </a:lnSpc>
              <a:spcBef>
                <a:spcPts val="300"/>
              </a:spcBef>
              <a:spcAft>
                <a:spcPts val="0"/>
              </a:spcAft>
              <a:buClr>
                <a:srgbClr val="AAAAAA"/>
              </a:buClr>
              <a:buFont typeface="Museo Sans For Dell" pitchFamily="2" charset="0"/>
              <a:buChar char="–"/>
              <a:defRPr sz="1211">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997" baseline="0">
                <a:solidFill>
                  <a:schemeClr val="bg2"/>
                </a:solidFill>
                <a:latin typeface="Museo Sans For Dell" pitchFamily="2"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12"/>
          <p:cNvSpPr>
            <a:spLocks noGrp="1"/>
          </p:cNvSpPr>
          <p:nvPr>
            <p:ph type="subTitle" idx="11" hasCustomPrompt="1"/>
          </p:nvPr>
        </p:nvSpPr>
        <p:spPr>
          <a:xfrm>
            <a:off x="266700" y="1057774"/>
            <a:ext cx="7960422" cy="313267"/>
          </a:xfrm>
          <a:prstGeom prst="rect">
            <a:avLst/>
          </a:prstGeom>
        </p:spPr>
        <p:txBody>
          <a:bodyPr lIns="0" tIns="64143" rIns="0" bIns="64143" anchor="t" anchorCtr="0"/>
          <a:lstStyle>
            <a:lvl1pPr marL="285474" indent="-285474">
              <a:buFont typeface="Arial"/>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2901594828"/>
      </p:ext>
    </p:extLst>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865304" cy="486332"/>
          </a:xfrm>
          <a:prstGeom prst="rect">
            <a:avLst/>
          </a:prstGeom>
        </p:spPr>
        <p:txBody>
          <a:bodyPr lIns="0" tIns="45708" rIns="0" bIns="45708"/>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1"/>
            <a:ext cx="4297680"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rgbClr val="000000"/>
                </a:solidFill>
                <a:latin typeface="Arial" panose="020B0604020202020204" pitchFamily="34" charset="0"/>
                <a:ea typeface="Arial"/>
                <a:cs typeface="Arial" panose="020B0604020202020204" pitchFamily="34"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Text Placeholder 12"/>
          <p:cNvSpPr>
            <a:spLocks noGrp="1"/>
          </p:cNvSpPr>
          <p:nvPr>
            <p:ph type="subTitle" idx="11" hasCustomPrompt="1"/>
          </p:nvPr>
        </p:nvSpPr>
        <p:spPr>
          <a:xfrm>
            <a:off x="266700" y="767411"/>
            <a:ext cx="4305300" cy="313267"/>
          </a:xfrm>
          <a:prstGeom prst="rect">
            <a:avLst/>
          </a:prstGeom>
        </p:spPr>
        <p:txBody>
          <a:bodyPr lIns="0" tIns="45708" rIns="0" bIns="45708" anchor="t" anchorCtr="0"/>
          <a:lstStyle>
            <a:lvl1pPr marL="228536" indent="-228536">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3993007370"/>
      </p:ext>
    </p:extLst>
  </p:cSld>
  <p:clrMapOvr>
    <a:masterClrMapping/>
  </p:clrMapOvr>
  <p:transition spd="med">
    <p:wipe dir="r"/>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tIns="64143" rIns="0" bIns="64143"/>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3" hasCustomPrompt="1"/>
          </p:nvPr>
        </p:nvSpPr>
        <p:spPr>
          <a:xfrm>
            <a:off x="274321" y="1280161"/>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24" b="0">
                <a:solidFill>
                  <a:srgbClr val="000000"/>
                </a:solidFill>
                <a:latin typeface="Arial" panose="020B0604020202020204" pitchFamily="34" charset="0"/>
                <a:ea typeface="Arial"/>
                <a:cs typeface="Arial" panose="020B0604020202020204" pitchFamily="34" charset="0"/>
              </a:defRPr>
            </a:lvl1pPr>
            <a:lvl2pPr marL="574121" indent="-231551">
              <a:lnSpc>
                <a:spcPct val="100000"/>
              </a:lnSpc>
              <a:spcBef>
                <a:spcPts val="300"/>
              </a:spcBef>
              <a:spcAft>
                <a:spcPts val="0"/>
              </a:spcAft>
              <a:buClr>
                <a:srgbClr val="AAAAAA"/>
              </a:buClr>
              <a:defRPr sz="1211"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b="0">
                <a:solidFill>
                  <a:srgbClr val="000000"/>
                </a:solidFill>
                <a:latin typeface="Arial" panose="020B0604020202020204" pitchFamily="34" charset="0"/>
                <a:ea typeface="Arial"/>
                <a:cs typeface="Arial" panose="020B0604020202020204" pitchFamily="34" charset="0"/>
              </a:defRPr>
            </a:lvl3pPr>
            <a:lvl4pPr>
              <a:defRPr sz="1780" b="0">
                <a:solidFill>
                  <a:schemeClr val="bg2"/>
                </a:solidFill>
                <a:latin typeface="Museo Sans For Dell" pitchFamily="2" charset="0"/>
              </a:defRPr>
            </a:lvl4pPr>
            <a:lvl5pPr>
              <a:defRPr sz="1780" b="0">
                <a:solidFill>
                  <a:schemeClr val="bg2"/>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1"/>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24" b="0">
                <a:solidFill>
                  <a:srgbClr val="000000"/>
                </a:solidFill>
                <a:latin typeface="Arial" panose="020B0604020202020204" pitchFamily="34" charset="0"/>
                <a:ea typeface="Arial"/>
                <a:cs typeface="Arial" panose="020B0604020202020204" pitchFamily="34" charset="0"/>
              </a:defRPr>
            </a:lvl1pPr>
            <a:lvl2pPr marL="574121" indent="-231551">
              <a:lnSpc>
                <a:spcPct val="100000"/>
              </a:lnSpc>
              <a:spcBef>
                <a:spcPts val="300"/>
              </a:spcBef>
              <a:spcAft>
                <a:spcPts val="0"/>
              </a:spcAft>
              <a:buClr>
                <a:srgbClr val="AAAAAA"/>
              </a:buClr>
              <a:defRPr sz="1211"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b="0">
                <a:solidFill>
                  <a:srgbClr val="000000"/>
                </a:solidFill>
                <a:latin typeface="Arial" panose="020B0604020202020204" pitchFamily="34" charset="0"/>
                <a:ea typeface="Arial"/>
                <a:cs typeface="Arial" panose="020B0604020202020204" pitchFamily="34" charset="0"/>
              </a:defRPr>
            </a:lvl3pPr>
            <a:lvl4pPr>
              <a:defRPr sz="1780" b="0">
                <a:solidFill>
                  <a:schemeClr val="bg2"/>
                </a:solidFill>
                <a:latin typeface="Museo Sans For Dell" pitchFamily="2" charset="0"/>
              </a:defRPr>
            </a:lvl4pPr>
            <a:lvl5pPr>
              <a:defRPr sz="1780" b="0">
                <a:solidFill>
                  <a:schemeClr val="bg2"/>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55152272"/>
      </p:ext>
    </p:extLst>
  </p:cSld>
  <p:clrMapOvr>
    <a:masterClrMapping/>
  </p:clrMapOvr>
  <p:transition spd="med">
    <p:wipe dir="r"/>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0167" y="267705"/>
            <a:ext cx="4285279" cy="640080"/>
          </a:xfrm>
          <a:prstGeom prst="rect">
            <a:avLst/>
          </a:prstGeom>
        </p:spPr>
        <p:txBody>
          <a:bodyPr lIns="0" tIns="64143" rIns="0" bIns="64143"/>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0166" y="1280161"/>
            <a:ext cx="428386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24" b="0">
                <a:solidFill>
                  <a:srgbClr val="000000"/>
                </a:solidFill>
                <a:latin typeface="Arial" panose="020B0604020202020204" pitchFamily="34" charset="0"/>
                <a:ea typeface="Arial"/>
                <a:cs typeface="Arial" panose="020B0604020202020204" pitchFamily="34" charset="0"/>
              </a:defRPr>
            </a:lvl1pPr>
            <a:lvl2pPr marL="574121" indent="-231551">
              <a:lnSpc>
                <a:spcPct val="100000"/>
              </a:lnSpc>
              <a:spcBef>
                <a:spcPts val="300"/>
              </a:spcBef>
              <a:spcAft>
                <a:spcPts val="0"/>
              </a:spcAft>
              <a:buClr>
                <a:srgbClr val="AAAAAA"/>
              </a:buClr>
              <a:defRPr sz="1211"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b="0">
                <a:solidFill>
                  <a:srgbClr val="000000"/>
                </a:solidFill>
                <a:latin typeface="Arial" panose="020B0604020202020204" pitchFamily="34" charset="0"/>
                <a:ea typeface="Arial"/>
                <a:cs typeface="Arial" panose="020B0604020202020204" pitchFamily="34" charset="0"/>
              </a:defRPr>
            </a:lvl3pPr>
            <a:lvl4pPr>
              <a:defRPr sz="997" b="0">
                <a:solidFill>
                  <a:schemeClr val="bg2"/>
                </a:solidFill>
                <a:latin typeface="Museo Sans For Dell" pitchFamily="2" charset="0"/>
              </a:defRPr>
            </a:lvl4pPr>
            <a:lvl5pPr>
              <a:defRPr sz="1780" b="0">
                <a:solidFill>
                  <a:schemeClr val="bg2"/>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63766635"/>
      </p:ext>
    </p:extLst>
  </p:cSld>
  <p:clrMapOvr>
    <a:masterClrMapping/>
  </p:clrMapOvr>
  <p:transition spd="med">
    <p:wipe dir="r"/>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865304" cy="486332"/>
          </a:xfrm>
          <a:prstGeom prst="rect">
            <a:avLst/>
          </a:prstGeom>
        </p:spPr>
        <p:txBody>
          <a:bodyPr lIns="0" tIns="64143" rIns="0" bIns="64143"/>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1"/>
            <a:ext cx="4297680"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24">
                <a:solidFill>
                  <a:srgbClr val="000000"/>
                </a:solidFill>
                <a:latin typeface="Arial" panose="020B0604020202020204" pitchFamily="34" charset="0"/>
                <a:ea typeface="Arial"/>
                <a:cs typeface="Arial" panose="020B0604020202020204" pitchFamily="34" charset="0"/>
              </a:defRPr>
            </a:lvl1pPr>
            <a:lvl2pPr marL="572534" indent="-231551">
              <a:lnSpc>
                <a:spcPct val="100000"/>
              </a:lnSpc>
              <a:spcBef>
                <a:spcPts val="300"/>
              </a:spcBef>
              <a:spcAft>
                <a:spcPts val="0"/>
              </a:spcAft>
              <a:buClr>
                <a:srgbClr val="AAAAAA"/>
              </a:buClr>
              <a:buFont typeface="Museo Sans For Dell" pitchFamily="2" charset="0"/>
              <a:buChar char="–"/>
              <a:defRPr sz="1211">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997" baseline="0">
                <a:solidFill>
                  <a:srgbClr val="000000"/>
                </a:solidFill>
                <a:latin typeface="Arial" panose="020B0604020202020204" pitchFamily="34" charset="0"/>
                <a:ea typeface="Arial"/>
                <a:cs typeface="Arial" panose="020B0604020202020204" pitchFamily="34"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Text Placeholder 12"/>
          <p:cNvSpPr>
            <a:spLocks noGrp="1"/>
          </p:cNvSpPr>
          <p:nvPr>
            <p:ph type="subTitle" idx="11" hasCustomPrompt="1"/>
          </p:nvPr>
        </p:nvSpPr>
        <p:spPr>
          <a:xfrm>
            <a:off x="266700" y="767417"/>
            <a:ext cx="4305300" cy="313267"/>
          </a:xfrm>
          <a:prstGeom prst="rect">
            <a:avLst/>
          </a:prstGeom>
        </p:spPr>
        <p:txBody>
          <a:bodyPr lIns="0" tIns="64143" rIns="0" bIns="64143" anchor="t" anchorCtr="0"/>
          <a:lstStyle>
            <a:lvl1pPr marL="228376" indent="-228376">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242030805"/>
      </p:ext>
    </p:extLst>
  </p:cSld>
  <p:clrMapOvr>
    <a:masterClrMapping/>
  </p:clrMapOvr>
  <p:transition spd="med">
    <p:wipe dir="r"/>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297680" cy="836894"/>
          </a:xfrm>
          <a:prstGeom prst="rect">
            <a:avLst/>
          </a:prstGeom>
        </p:spPr>
        <p:txBody>
          <a:bodyPr lIns="0" tIns="64143" rIns="0" bIns="64143"/>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0" y="1554481"/>
            <a:ext cx="42976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24">
                <a:solidFill>
                  <a:srgbClr val="000000"/>
                </a:solidFill>
                <a:latin typeface="Arial" panose="020B0604020202020204" pitchFamily="34" charset="0"/>
                <a:ea typeface="Arial"/>
                <a:cs typeface="Arial" panose="020B0604020202020204" pitchFamily="34" charset="0"/>
              </a:defRPr>
            </a:lvl1pPr>
            <a:lvl2pPr marL="572534" indent="-231551">
              <a:lnSpc>
                <a:spcPct val="100000"/>
              </a:lnSpc>
              <a:spcBef>
                <a:spcPts val="300"/>
              </a:spcBef>
              <a:spcAft>
                <a:spcPts val="0"/>
              </a:spcAft>
              <a:buClr>
                <a:srgbClr val="AAAAAA"/>
              </a:buClr>
              <a:buFont typeface="Museo Sans For Dell" pitchFamily="2" charset="0"/>
              <a:buChar char="–"/>
              <a:defRPr sz="1211">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997">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997" baseline="0">
                <a:solidFill>
                  <a:schemeClr val="bg2"/>
                </a:solidFill>
                <a:latin typeface="Museo Sans For Dell" pitchFamily="2"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a:p>
            <a:pPr lvl="1"/>
            <a:r>
              <a:rPr lang="en-US" dirty="0" smtClean="0"/>
              <a:t>Second level</a:t>
            </a:r>
          </a:p>
          <a:p>
            <a:pPr lvl="2"/>
            <a:r>
              <a:rPr lang="en-US" dirty="0" smtClean="0"/>
              <a:t>Third level</a:t>
            </a:r>
          </a:p>
        </p:txBody>
      </p:sp>
      <p:sp>
        <p:nvSpPr>
          <p:cNvPr id="7" name="Text Placeholder 12"/>
          <p:cNvSpPr>
            <a:spLocks noGrp="1"/>
          </p:cNvSpPr>
          <p:nvPr>
            <p:ph type="subTitle" idx="11" hasCustomPrompt="1"/>
          </p:nvPr>
        </p:nvSpPr>
        <p:spPr>
          <a:xfrm>
            <a:off x="266700" y="1113374"/>
            <a:ext cx="4305300" cy="313267"/>
          </a:xfrm>
          <a:prstGeom prst="rect">
            <a:avLst/>
          </a:prstGeom>
        </p:spPr>
        <p:txBody>
          <a:bodyPr lIns="0" tIns="64143" rIns="0" bIns="64143" anchor="t" anchorCtr="0"/>
          <a:lstStyle>
            <a:lvl1pPr marL="228376" indent="-228376">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1284656699"/>
      </p:ext>
    </p:extLst>
  </p:cSld>
  <p:clrMapOvr>
    <a:masterClrMapping/>
  </p:clrMapOvr>
  <p:transition spd="med">
    <p:wipe dir="r"/>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3"/>
            <a:ext cx="7955280" cy="664797"/>
          </a:xfrm>
          <a:prstGeom prst="rect">
            <a:avLst/>
          </a:prstGeom>
        </p:spPr>
        <p:txBody>
          <a:bodyPr lIns="0" tIns="64143" rIns="0" bIns="64143"/>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1310761221"/>
      </p:ext>
    </p:extLst>
  </p:cSld>
  <p:clrMapOvr>
    <a:masterClrMapping/>
  </p:clrMapOvr>
  <p:transition spd="med">
    <p:wipe dir="r"/>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154212"/>
      </p:ext>
    </p:extLst>
  </p:cSld>
  <p:clrMapOvr>
    <a:masterClrMapping/>
  </p:clrMapOvr>
  <p:transition spd="med">
    <p:wipe dir="r"/>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1482008416"/>
      </p:ext>
    </p:extLst>
  </p:cSld>
  <p:clrMapOvr>
    <a:masterClrMapping/>
  </p:clrMapOvr>
  <p:transition spd="med">
    <p:wipe dir="r"/>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56778" cy="5150688"/>
          </a:xfrm>
          <a:prstGeom prst="rect">
            <a:avLst/>
          </a:prstGeom>
        </p:spPr>
      </p:pic>
      <p:sp>
        <p:nvSpPr>
          <p:cNvPr id="7"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
        <p:nvSpPr>
          <p:cNvPr id="8" name="TextBox 7"/>
          <p:cNvSpPr txBox="1"/>
          <p:nvPr userDrawn="1"/>
        </p:nvSpPr>
        <p:spPr>
          <a:xfrm>
            <a:off x="290231" y="483365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3568553416"/>
      </p:ext>
    </p:extLst>
  </p:cSld>
  <p:clrMapOvr>
    <a:masterClrMapping/>
  </p:clrMapOvr>
  <p:transition spd="med">
    <p:wipe dir="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56778" cy="5150688"/>
          </a:xfrm>
          <a:prstGeom prst="rect">
            <a:avLst/>
          </a:prstGeom>
        </p:spPr>
      </p:pic>
      <p:sp>
        <p:nvSpPr>
          <p:cNvPr id="7"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143356983"/>
      </p:ext>
    </p:extLst>
  </p:cSld>
  <p:clrMapOvr>
    <a:masterClrMapping/>
  </p:clrMapOvr>
  <p:transition spd="med">
    <p:wipe dir="r"/>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4161173848"/>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297680" cy="836894"/>
          </a:xfrm>
          <a:prstGeom prst="rect">
            <a:avLst/>
          </a:prstGeom>
        </p:spPr>
        <p:txBody>
          <a:bodyPr lIns="0" tIns="45708" rIns="0" bIns="45708"/>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0" y="1554481"/>
            <a:ext cx="42976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Text Placeholder 12"/>
          <p:cNvSpPr>
            <a:spLocks noGrp="1"/>
          </p:cNvSpPr>
          <p:nvPr>
            <p:ph type="subTitle" idx="11" hasCustomPrompt="1"/>
          </p:nvPr>
        </p:nvSpPr>
        <p:spPr>
          <a:xfrm>
            <a:off x="266700" y="1113368"/>
            <a:ext cx="4305300" cy="313267"/>
          </a:xfrm>
          <a:prstGeom prst="rect">
            <a:avLst/>
          </a:prstGeom>
        </p:spPr>
        <p:txBody>
          <a:bodyPr lIns="0" tIns="45708" rIns="0" bIns="45708" anchor="t" anchorCtr="0"/>
          <a:lstStyle>
            <a:lvl1pPr marL="228536" indent="-228536">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78229640"/>
      </p:ext>
    </p:extLst>
  </p:cSld>
  <p:clrMapOvr>
    <a:masterClrMapping/>
  </p:clrMapOvr>
  <p:transition spd="med">
    <p:wipe dir="r"/>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2882675189"/>
      </p:ext>
    </p:extLst>
  </p:cSld>
  <p:clrMapOvr>
    <a:masterClrMapping/>
  </p:clrMapOvr>
  <p:transition spd="med">
    <p:wipe dir="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8" y="1748272"/>
            <a:ext cx="6850901" cy="1495794"/>
          </a:xfrm>
          <a:prstGeom prst="rect">
            <a:avLst/>
          </a:prstGeom>
        </p:spPr>
        <p:txBody>
          <a:bodyPr lIns="0" tIns="64143" rIns="0" bIns="64143" anchor="ctr" anchorCtr="0">
            <a:normAutofit/>
          </a:bodyPr>
          <a:lstStyle>
            <a:lvl1pPr>
              <a:defRPr sz="5412"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2212795664"/>
      </p:ext>
    </p:extLst>
  </p:cSld>
  <p:clrMapOvr>
    <a:masterClrMapping/>
  </p:clrMapOvr>
  <p:transition spd="med">
    <p:wipe dir="r"/>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185280846"/>
      </p:ext>
    </p:extLst>
  </p:cSld>
  <p:clrMapOvr>
    <a:masterClrMapping/>
  </p:clrMapOvr>
  <p:transition spd="med">
    <p:wipe dir="r"/>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4117453979"/>
      </p:ext>
    </p:extLst>
  </p:cSld>
  <p:clrMapOvr>
    <a:masterClrMapping/>
  </p:clrMapOvr>
  <p:transition spd="med">
    <p:wipe dir="r"/>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021983276"/>
      </p:ext>
    </p:extLst>
  </p:cSld>
  <p:clrMapOvr>
    <a:masterClrMapping/>
  </p:clrMapOvr>
  <p:transition spd="med">
    <p:wipe dir="r"/>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_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4629"/>
            <a:ext cx="7955280" cy="640080"/>
          </a:xfrm>
          <a:prstGeom prst="rect">
            <a:avLst/>
          </a:prstGeom>
        </p:spPr>
        <p:txBody>
          <a:bodyPr lIns="0" tIns="48103" rIns="0" bIns="48103"/>
          <a:lstStyle>
            <a:lvl1pPr>
              <a:defRPr baseline="0">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19" y="1280161"/>
            <a:ext cx="7955280"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24">
                <a:solidFill>
                  <a:srgbClr val="000000"/>
                </a:solidFill>
                <a:latin typeface="Arial" panose="020B0604020202020204" pitchFamily="34" charset="0"/>
                <a:cs typeface="Arial" panose="020B0604020202020204" pitchFamily="34" charset="0"/>
              </a:defRPr>
            </a:lvl1pPr>
            <a:lvl2pPr marL="572507" indent="-231541">
              <a:lnSpc>
                <a:spcPct val="100000"/>
              </a:lnSpc>
              <a:spcBef>
                <a:spcPts val="300"/>
              </a:spcBef>
              <a:spcAft>
                <a:spcPts val="0"/>
              </a:spcAft>
              <a:buClr>
                <a:srgbClr val="AAAAAA"/>
              </a:buClr>
              <a:buFont typeface="Museo Sans For Dell" pitchFamily="2" charset="0"/>
              <a:buChar char="–"/>
              <a:defRPr sz="1211">
                <a:solidFill>
                  <a:schemeClr val="bg2"/>
                </a:solidFill>
                <a:latin typeface="Museo Sans For Dell" pitchFamily="2" charset="0"/>
              </a:defRPr>
            </a:lvl2pPr>
            <a:lvl3pPr>
              <a:lnSpc>
                <a:spcPct val="100000"/>
              </a:lnSpc>
              <a:spcBef>
                <a:spcPts val="300"/>
              </a:spcBef>
              <a:spcAft>
                <a:spcPts val="0"/>
              </a:spcAft>
              <a:buClr>
                <a:srgbClr val="AAAAAA"/>
              </a:buClr>
              <a:defRPr sz="997">
                <a:solidFill>
                  <a:schemeClr val="bg2"/>
                </a:solidFill>
                <a:latin typeface="Museo Sans For Dell" pitchFamily="2" charset="0"/>
              </a:defRPr>
            </a:lvl3pPr>
            <a:lvl4pPr>
              <a:spcBef>
                <a:spcPts val="300"/>
              </a:spcBef>
              <a:spcAft>
                <a:spcPts val="0"/>
              </a:spcAft>
              <a:buClr>
                <a:srgbClr val="AAAAAA"/>
              </a:buClr>
              <a:defRPr sz="997" baseline="0">
                <a:solidFill>
                  <a:schemeClr val="bg2"/>
                </a:solidFill>
                <a:latin typeface="Museo Sans For Dell" pitchFamily="2" charset="0"/>
              </a:defRPr>
            </a:lvl4pPr>
            <a:lvl5pPr>
              <a:spcBef>
                <a:spcPts val="300"/>
              </a:spcBef>
              <a:spcAft>
                <a:spcPts val="0"/>
              </a:spcAft>
              <a:buClr>
                <a:srgbClr val="AAAAAA"/>
              </a:buClr>
              <a:defRPr sz="1211">
                <a:solidFill>
                  <a:schemeClr val="tx1"/>
                </a:solidFill>
                <a:latin typeface="Museo Sans For Dell" pitchFamily="2" charset="0"/>
              </a:defRPr>
            </a:lvl5pPr>
            <a:lvl6pPr>
              <a:defRPr sz="1780"/>
            </a:lvl6pPr>
            <a:lvl7pPr>
              <a:defRPr sz="1780"/>
            </a:lvl7pPr>
            <a:lvl8pPr>
              <a:defRPr sz="1780"/>
            </a:lvl8pPr>
            <a:lvl9pPr>
              <a:defRPr sz="1780"/>
            </a:lvl9pPr>
          </a:lstStyle>
          <a:p>
            <a:pPr lvl="0"/>
            <a:r>
              <a:rPr lang="en-US" dirty="0" smtClean="0"/>
              <a:t>Click to edit text</a:t>
            </a:r>
          </a:p>
        </p:txBody>
      </p:sp>
    </p:spTree>
    <p:extLst>
      <p:ext uri="{BB962C8B-B14F-4D97-AF65-F5344CB8AC3E}">
        <p14:creationId xmlns:p14="http://schemas.microsoft.com/office/powerpoint/2010/main" val="4234579200"/>
      </p:ext>
    </p:ext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3"/>
            <a:ext cx="7955280" cy="664797"/>
          </a:xfrm>
          <a:prstGeom prst="rect">
            <a:avLst/>
          </a:prstGeom>
        </p:spPr>
        <p:txBody>
          <a:bodyPr lIns="0" tIns="45708" rIns="0" bIns="45708"/>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1775402808"/>
      </p:ext>
    </p:extLst>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364208"/>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60844" cy="5152975"/>
          </a:xfrm>
          <a:prstGeom prst="rect">
            <a:avLst/>
          </a:prstGeom>
        </p:spPr>
      </p:pic>
      <p:sp>
        <p:nvSpPr>
          <p:cNvPr id="9" name="Title Placeholder 21"/>
          <p:cNvSpPr>
            <a:spLocks noGrp="1"/>
          </p:cNvSpPr>
          <p:nvPr>
            <p:ph type="ctrTitle" hasCustomPrompt="1"/>
          </p:nvPr>
        </p:nvSpPr>
        <p:spPr>
          <a:xfrm>
            <a:off x="274322" y="289727"/>
            <a:ext cx="5200791" cy="1661993"/>
          </a:xfrm>
          <a:prstGeom prst="rect">
            <a:avLst/>
          </a:prstGeom>
        </p:spPr>
        <p:txBody>
          <a:bodyPr wrap="square" lIns="0" tIns="45708" rIns="0" bIns="45708"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2"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12" name="TextBox 11"/>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3" name="TextBox 12"/>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4" name="TextBox 13"/>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417532562"/>
      </p:ext>
    </p:extLst>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2" y="1748272"/>
            <a:ext cx="6850901" cy="1495794"/>
          </a:xfrm>
          <a:prstGeom prst="rect">
            <a:avLst/>
          </a:prstGeom>
        </p:spPr>
        <p:txBody>
          <a:bodyPr lIns="0" tIns="45708" rIns="0" bIns="45708"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
        <p:nvSpPr>
          <p:cNvPr id="5" name="TextBox 4"/>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9" name="TextBox 8"/>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0" name="TextBox 9"/>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239998301"/>
      </p:ext>
    </p:extLst>
  </p:cSld>
  <p:clrMapOvr>
    <a:masterClrMapping/>
  </p:clrMapOvr>
  <p:transition spd="med">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56778" cy="5150688"/>
          </a:xfrm>
          <a:prstGeom prst="rect">
            <a:avLst/>
          </a:prstGeom>
        </p:spPr>
      </p:pic>
      <p:sp>
        <p:nvSpPr>
          <p:cNvPr id="7" name="Title 1"/>
          <p:cNvSpPr>
            <a:spLocks noGrp="1"/>
          </p:cNvSpPr>
          <p:nvPr>
            <p:ph type="title" hasCustomPrompt="1"/>
          </p:nvPr>
        </p:nvSpPr>
        <p:spPr>
          <a:xfrm>
            <a:off x="274322" y="1748272"/>
            <a:ext cx="6850901" cy="1495794"/>
          </a:xfrm>
          <a:prstGeom prst="rect">
            <a:avLst/>
          </a:prstGeom>
        </p:spPr>
        <p:txBody>
          <a:bodyPr lIns="0" tIns="45708" rIns="0" bIns="45708"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
        <p:nvSpPr>
          <p:cNvPr id="8" name="TextBox 7"/>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9" name="TextBox 8"/>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0" name="TextBox 9"/>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
        <p:nvSpPr>
          <p:cNvPr id="11" name="TextBox 10"/>
          <p:cNvSpPr txBox="1"/>
          <p:nvPr userDrawn="1"/>
        </p:nvSpPr>
        <p:spPr>
          <a:xfrm>
            <a:off x="447610" y="49827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2" name="TextBox 11"/>
          <p:cNvSpPr txBox="1"/>
          <p:nvPr userDrawn="1"/>
        </p:nvSpPr>
        <p:spPr>
          <a:xfrm>
            <a:off x="447610" y="49827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3" name="TextBox 12"/>
          <p:cNvSpPr txBox="1"/>
          <p:nvPr userDrawn="1"/>
        </p:nvSpPr>
        <p:spPr>
          <a:xfrm>
            <a:off x="442631" y="49809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4103083454"/>
      </p:ext>
    </p:extLst>
  </p:cSld>
  <p:clrMapOvr>
    <a:masterClrMapping/>
  </p:clrMapOvr>
  <p:transition spd="med">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56778" cy="5150688"/>
          </a:xfrm>
          <a:prstGeom prst="rect">
            <a:avLst/>
          </a:prstGeom>
        </p:spPr>
      </p:pic>
      <p:sp>
        <p:nvSpPr>
          <p:cNvPr id="7" name="Title 1"/>
          <p:cNvSpPr>
            <a:spLocks noGrp="1"/>
          </p:cNvSpPr>
          <p:nvPr>
            <p:ph type="title" hasCustomPrompt="1"/>
          </p:nvPr>
        </p:nvSpPr>
        <p:spPr>
          <a:xfrm>
            <a:off x="274322" y="1748272"/>
            <a:ext cx="6850901" cy="1495794"/>
          </a:xfrm>
          <a:prstGeom prst="rect">
            <a:avLst/>
          </a:prstGeom>
        </p:spPr>
        <p:txBody>
          <a:bodyPr lIns="0" tIns="45708" rIns="0" bIns="45708"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
        <p:nvSpPr>
          <p:cNvPr id="5" name="TextBox 4"/>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9" name="TextBox 8"/>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0" name="TextBox 9"/>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92179296"/>
      </p:ext>
    </p:extLst>
  </p:cSld>
  <p:clrMapOvr>
    <a:masterClrMapping/>
  </p:clrMapOvr>
  <p:transition spd="med">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2" y="1748272"/>
            <a:ext cx="6850901" cy="1495794"/>
          </a:xfrm>
          <a:prstGeom prst="rect">
            <a:avLst/>
          </a:prstGeom>
        </p:spPr>
        <p:txBody>
          <a:bodyPr lIns="0" tIns="45708" rIns="0" bIns="45708" anchor="ctr" anchorCtr="0">
            <a:normAutofit/>
          </a:bodyPr>
          <a:lstStyle>
            <a:lvl1pPr>
              <a:defRPr sz="5400"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
        <p:nvSpPr>
          <p:cNvPr id="6" name="TextBox 5"/>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8" name="TextBox 7"/>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1948936941"/>
      </p:ext>
    </p:extLst>
  </p:cSld>
  <p:clrMapOvr>
    <a:masterClrMapping/>
  </p:clrMapOvr>
  <p:transition spd="med">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2" y="1748272"/>
            <a:ext cx="6850901" cy="1495794"/>
          </a:xfrm>
          <a:prstGeom prst="rect">
            <a:avLst/>
          </a:prstGeom>
        </p:spPr>
        <p:txBody>
          <a:bodyPr lIns="0" tIns="45708" rIns="0" bIns="45708" anchor="ctr" anchorCtr="0">
            <a:normAutofit/>
          </a:bodyPr>
          <a:lstStyle>
            <a:lvl1pPr>
              <a:defRPr sz="5400"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
        <p:nvSpPr>
          <p:cNvPr id="6" name="TextBox 5"/>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8" name="TextBox 7"/>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2532675578"/>
      </p:ext>
    </p:extLst>
  </p:cSld>
  <p:clrMapOvr>
    <a:masterClrMapping/>
  </p:clrMapOvr>
  <p:transition spd="med">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2" y="1748272"/>
            <a:ext cx="6850901" cy="1495794"/>
          </a:xfrm>
          <a:prstGeom prst="rect">
            <a:avLst/>
          </a:prstGeom>
        </p:spPr>
        <p:txBody>
          <a:bodyPr lIns="0" tIns="45708" rIns="0" bIns="45708"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
        <p:nvSpPr>
          <p:cNvPr id="4" name="TextBox 3"/>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6" name="TextBox 5"/>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7" name="TextBox 6"/>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1497252019"/>
      </p:ext>
    </p:extLst>
  </p:cSld>
  <p:clrMapOvr>
    <a:masterClrMapping/>
  </p:clrMapOvr>
  <p:transition spd="med">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826040191"/>
      </p:ext>
    </p:extLst>
  </p:cSld>
  <p:clrMapOvr>
    <a:masterClrMapping/>
  </p:clrMapOvr>
  <p:transition spd="med">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1869552161"/>
      </p:ext>
    </p:extLst>
  </p:cSld>
  <p:clrMapOvr>
    <a:masterClrMapping/>
  </p:clrMapOvr>
  <p:transition spd="med">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3266358696"/>
      </p:ext>
    </p:extLst>
  </p:cSld>
  <p:clrMapOvr>
    <a:masterClrMapping/>
  </p:clrMapOvr>
  <p:transition spd="med">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79413" y="990600"/>
            <a:ext cx="8458200" cy="3429000"/>
          </a:xfrm>
          <a:prstGeom prst="rect">
            <a:avLst/>
          </a:prstGeom>
        </p:spPr>
        <p:txBody>
          <a:bodyPr vert="horz" lIns="0" tIns="0" rIns="0" bIns="0"/>
          <a:lstStyle>
            <a:lvl1pPr marL="228600" indent="-228600">
              <a:spcBef>
                <a:spcPts val="1200"/>
              </a:spcBef>
              <a:buClr>
                <a:schemeClr val="tx2"/>
              </a:buClr>
              <a:defRPr sz="2400">
                <a:solidFill>
                  <a:schemeClr val="bg2"/>
                </a:solidFill>
                <a:latin typeface="+mn-lt"/>
              </a:defRPr>
            </a:lvl1pPr>
            <a:lvl2pPr>
              <a:spcBef>
                <a:spcPts val="300"/>
              </a:spcBef>
              <a:buClr>
                <a:schemeClr val="tx2"/>
              </a:buClr>
              <a:defRPr sz="2000">
                <a:solidFill>
                  <a:schemeClr val="bg2"/>
                </a:solidFill>
                <a:latin typeface="+mn-lt"/>
              </a:defRPr>
            </a:lvl2pPr>
            <a:lvl3pPr marL="1084263" indent="-169863">
              <a:spcBef>
                <a:spcPts val="300"/>
              </a:spcBef>
              <a:buClr>
                <a:schemeClr val="tx2"/>
              </a:buClr>
              <a:defRPr sz="1600">
                <a:solidFill>
                  <a:schemeClr val="bg2"/>
                </a:solidFill>
                <a:latin typeface="+mn-lt"/>
              </a:defRPr>
            </a:lvl3pPr>
            <a:lvl4pPr marL="1430338" indent="-168275">
              <a:spcBef>
                <a:spcPts val="300"/>
              </a:spcBef>
              <a:buClr>
                <a:schemeClr val="tx2"/>
              </a:buClr>
              <a:defRPr sz="1200">
                <a:solidFill>
                  <a:schemeClr val="bg2"/>
                </a:solidFill>
                <a:latin typeface="+mn-lt"/>
              </a:defRPr>
            </a:lvl4pPr>
            <a:lvl5pPr marL="1770063" indent="-169863">
              <a:spcBef>
                <a:spcPts val="300"/>
              </a:spcBef>
              <a:buClr>
                <a:schemeClr val="tx2"/>
              </a:buClr>
              <a:buFont typeface="Arial"/>
              <a:buChar char="•"/>
              <a:defRPr sz="1100">
                <a:solidFill>
                  <a:schemeClr val="bg2"/>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ctrTitle" hasCustomPrompt="1"/>
          </p:nvPr>
        </p:nvSpPr>
        <p:spPr>
          <a:xfrm>
            <a:off x="379413" y="228600"/>
            <a:ext cx="8458200" cy="428625"/>
          </a:xfrm>
          <a:prstGeom prst="rect">
            <a:avLst/>
          </a:prstGeom>
        </p:spPr>
        <p:txBody>
          <a:bodyPr lIns="0" tIns="0" rIns="0" bIns="0" anchor="t" anchorCtr="0"/>
          <a:lstStyle>
            <a:lvl1pPr algn="l">
              <a:lnSpc>
                <a:spcPct val="100000"/>
              </a:lnSpc>
              <a:defRPr sz="2800" cap="all" baseline="0">
                <a:solidFill>
                  <a:schemeClr val="tx2"/>
                </a:solidFill>
                <a:latin typeface="+mj-lt"/>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8597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60844" cy="5152975"/>
          </a:xfrm>
          <a:prstGeom prst="rect">
            <a:avLst/>
          </a:prstGeom>
        </p:spPr>
      </p:pic>
      <p:sp>
        <p:nvSpPr>
          <p:cNvPr id="9" name="Title Placeholder 21"/>
          <p:cNvSpPr>
            <a:spLocks noGrp="1"/>
          </p:cNvSpPr>
          <p:nvPr>
            <p:ph type="ctrTitle" hasCustomPrompt="1"/>
          </p:nvPr>
        </p:nvSpPr>
        <p:spPr>
          <a:xfrm>
            <a:off x="274321" y="288114"/>
            <a:ext cx="5200791" cy="1661993"/>
          </a:xfrm>
          <a:prstGeom prst="rect">
            <a:avLst/>
          </a:prstGeom>
        </p:spPr>
        <p:txBody>
          <a:bodyPr wrap="square" lIns="0" tIns="45708" rIns="0" bIns="45708"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2"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
        <p:nvSpPr>
          <p:cNvPr id="12" name="TextBox 11"/>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3" name="TextBox 12"/>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4" name="TextBox 13"/>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1282294959"/>
      </p:ext>
    </p:extLst>
  </p:cSld>
  <p:clrMapOvr>
    <a:masterClrMapping/>
  </p:clrMapOvr>
  <p:transition spd="med">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Header no body cop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472577"/>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1167232026"/>
      </p:ext>
    </p:extLst>
  </p:cSld>
  <p:clrMapOvr>
    <a:masterClrMapping/>
  </p:clrMapOvr>
  <p:transition spd="med">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866358"/>
      </p:ext>
    </p:extLst>
  </p:cSld>
  <p:clrMapOvr>
    <a:masterClrMapping/>
  </p:clrMapOvr>
  <p:transition spd="med">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ck bkgd white title top">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318" y="264629"/>
            <a:ext cx="7955280" cy="487313"/>
          </a:xfrm>
          <a:prstGeom prst="rect">
            <a:avLst/>
          </a:prstGeom>
        </p:spPr>
        <p:txBody>
          <a:bodyPr lIns="0" rIns="0">
            <a:spAutoFit/>
          </a:bodyPr>
          <a:lstStyle>
            <a:lvl1pPr>
              <a:defRPr baseline="0">
                <a:solidFill>
                  <a:srgbClr val="FFFFFF"/>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3" name="Content Placeholder 2"/>
          <p:cNvSpPr>
            <a:spLocks noGrp="1"/>
          </p:cNvSpPr>
          <p:nvPr>
            <p:ph sz="half" idx="13" hasCustomPrompt="1"/>
          </p:nvPr>
        </p:nvSpPr>
        <p:spPr>
          <a:xfrm>
            <a:off x="274319" y="1280160"/>
            <a:ext cx="4305377"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tx2"/>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chemeClr val="tx2"/>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chemeClr val="tx2"/>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3895877852"/>
      </p:ext>
    </p:extLst>
  </p:cSld>
  <p:clrMapOvr>
    <a:masterClrMapping/>
  </p:clrMapOvr>
  <p:transition spd="med">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Content two column ">
    <p:spTree>
      <p:nvGrpSpPr>
        <p:cNvPr id="1" name=""/>
        <p:cNvGrpSpPr/>
        <p:nvPr/>
      </p:nvGrpSpPr>
      <p:grpSpPr>
        <a:xfrm>
          <a:off x="0" y="0"/>
          <a:ext cx="0" cy="0"/>
          <a:chOff x="0" y="0"/>
          <a:chExt cx="0" cy="0"/>
        </a:xfrm>
      </p:grpSpPr>
      <p:sp>
        <p:nvSpPr>
          <p:cNvPr id="11" name="Title 8"/>
          <p:cNvSpPr>
            <a:spLocks noGrp="1"/>
          </p:cNvSpPr>
          <p:nvPr>
            <p:ph type="title" hasCustomPrompt="1"/>
          </p:nvPr>
        </p:nvSpPr>
        <p:spPr>
          <a:xfrm>
            <a:off x="169164" y="334432"/>
            <a:ext cx="5961044" cy="767489"/>
          </a:xfrm>
          <a:prstGeom prst="rect">
            <a:avLst/>
          </a:prstGeom>
        </p:spPr>
        <p:txBody>
          <a:bodyPr anchor="b"/>
          <a:lstStyle>
            <a:lvl1pPr>
              <a:defRPr b="0" i="0" baseline="0">
                <a:solidFill>
                  <a:schemeClr val="tx2"/>
                </a:solidFill>
                <a:latin typeface="Arial Regular" charset="0"/>
                <a:ea typeface="Arial Regular" charset="0"/>
                <a:cs typeface="Arial Regular" charset="0"/>
              </a:defRPr>
            </a:lvl1pPr>
          </a:lstStyle>
          <a:p>
            <a:r>
              <a:rPr lang="en-US" dirty="0"/>
              <a:t>Click to edit for </a:t>
            </a:r>
            <a:r>
              <a:rPr lang="en-US" dirty="0" smtClean="0"/>
              <a:t>title </a:t>
            </a:r>
            <a:r>
              <a:rPr lang="en-US" dirty="0"/>
              <a:t>with subhead lorem ipsum dolor sit </a:t>
            </a:r>
            <a:r>
              <a:rPr lang="en-US" dirty="0" err="1" smtClean="0"/>
              <a:t>amet</a:t>
            </a:r>
            <a:endParaRPr lang="en-US" dirty="0"/>
          </a:p>
        </p:txBody>
      </p:sp>
      <p:sp>
        <p:nvSpPr>
          <p:cNvPr id="12" name="Content Placeholder 2"/>
          <p:cNvSpPr>
            <a:spLocks noGrp="1"/>
          </p:cNvSpPr>
          <p:nvPr>
            <p:ph sz="half" idx="1" hasCustomPrompt="1"/>
          </p:nvPr>
        </p:nvSpPr>
        <p:spPr>
          <a:xfrm>
            <a:off x="274320" y="1761744"/>
            <a:ext cx="4090416" cy="2448306"/>
          </a:xfrm>
          <a:prstGeom prst="rect">
            <a:avLst/>
          </a:prstGeom>
        </p:spPr>
        <p:txBody>
          <a:bodyPr wrap="square" lIns="0" tIns="0" rIns="0" bIns="0">
            <a:normAutofit/>
          </a:bodyPr>
          <a:lstStyle>
            <a:lvl1pPr>
              <a:lnSpc>
                <a:spcPct val="100000"/>
              </a:lnSpc>
              <a:spcBef>
                <a:spcPts val="1200"/>
              </a:spcBef>
              <a:spcAft>
                <a:spcPts val="0"/>
              </a:spcAft>
              <a:buClr>
                <a:schemeClr val="bg2"/>
              </a:buClr>
              <a:buFont typeface="Arial" pitchFamily="34" charset="0"/>
              <a:buChar char="•"/>
              <a:defRPr sz="1400" b="0" i="0">
                <a:solidFill>
                  <a:schemeClr val="tx2">
                    <a:lumMod val="75000"/>
                  </a:schemeClr>
                </a:solidFill>
                <a:latin typeface="Arial Regular" charset="0"/>
                <a:ea typeface="Arial Regular" charset="0"/>
                <a:cs typeface="Arial Regular" charset="0"/>
              </a:defRPr>
            </a:lvl1pPr>
            <a:lvl2pPr marL="573088" indent="-231775">
              <a:lnSpc>
                <a:spcPct val="100000"/>
              </a:lnSpc>
              <a:spcBef>
                <a:spcPts val="300"/>
              </a:spcBef>
              <a:spcAft>
                <a:spcPts val="0"/>
              </a:spcAft>
              <a:buClr>
                <a:schemeClr val="bg2"/>
              </a:buClr>
              <a:buFont typeface="Museo Sans For Dell" pitchFamily="2" charset="0"/>
              <a:buChar char="–"/>
              <a:defRPr sz="1200" b="0" i="0">
                <a:solidFill>
                  <a:schemeClr val="tx2">
                    <a:lumMod val="75000"/>
                  </a:schemeClr>
                </a:solidFill>
                <a:latin typeface="Arial Regular" charset="0"/>
                <a:ea typeface="Arial Regular" charset="0"/>
                <a:cs typeface="Arial Regular" charset="0"/>
              </a:defRPr>
            </a:lvl2pPr>
            <a:lvl3pPr>
              <a:lnSpc>
                <a:spcPct val="100000"/>
              </a:lnSpc>
              <a:spcBef>
                <a:spcPts val="300"/>
              </a:spcBef>
              <a:spcAft>
                <a:spcPts val="0"/>
              </a:spcAft>
              <a:buClr>
                <a:schemeClr val="bg2"/>
              </a:buClr>
              <a:defRPr sz="1000" b="0" i="0">
                <a:solidFill>
                  <a:schemeClr val="tx2">
                    <a:lumMod val="75000"/>
                  </a:schemeClr>
                </a:solidFill>
                <a:latin typeface="Arial Regular" charset="0"/>
                <a:ea typeface="Arial Regular" charset="0"/>
                <a:cs typeface="Arial Regular"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13" name="Content Placeholder 2"/>
          <p:cNvSpPr>
            <a:spLocks noGrp="1"/>
          </p:cNvSpPr>
          <p:nvPr>
            <p:ph sz="half" idx="10" hasCustomPrompt="1"/>
          </p:nvPr>
        </p:nvSpPr>
        <p:spPr>
          <a:xfrm>
            <a:off x="4572000" y="1761744"/>
            <a:ext cx="4090416" cy="2448306"/>
          </a:xfrm>
          <a:prstGeom prst="rect">
            <a:avLst/>
          </a:prstGeom>
        </p:spPr>
        <p:txBody>
          <a:bodyPr wrap="square" lIns="0" tIns="0" rIns="0" bIns="0">
            <a:normAutofit/>
          </a:bodyPr>
          <a:lstStyle>
            <a:lvl1pPr>
              <a:lnSpc>
                <a:spcPct val="100000"/>
              </a:lnSpc>
              <a:spcBef>
                <a:spcPts val="1200"/>
              </a:spcBef>
              <a:spcAft>
                <a:spcPts val="0"/>
              </a:spcAft>
              <a:buClr>
                <a:schemeClr val="bg2"/>
              </a:buClr>
              <a:buFont typeface="Arial" pitchFamily="34" charset="0"/>
              <a:buChar char="•"/>
              <a:defRPr sz="1400" b="0" i="0">
                <a:solidFill>
                  <a:schemeClr val="tx2">
                    <a:lumMod val="75000"/>
                  </a:schemeClr>
                </a:solidFill>
                <a:latin typeface="Arial Regular" charset="0"/>
                <a:ea typeface="Arial Regular" charset="0"/>
                <a:cs typeface="Arial Regular" charset="0"/>
              </a:defRPr>
            </a:lvl1pPr>
            <a:lvl2pPr marL="573088" indent="-231775">
              <a:lnSpc>
                <a:spcPct val="100000"/>
              </a:lnSpc>
              <a:spcBef>
                <a:spcPts val="300"/>
              </a:spcBef>
              <a:spcAft>
                <a:spcPts val="0"/>
              </a:spcAft>
              <a:buClr>
                <a:schemeClr val="bg2"/>
              </a:buClr>
              <a:buFont typeface="Museo Sans For Dell" pitchFamily="2" charset="0"/>
              <a:buChar char="–"/>
              <a:defRPr sz="1200" b="0" i="0">
                <a:solidFill>
                  <a:schemeClr val="tx2">
                    <a:lumMod val="75000"/>
                  </a:schemeClr>
                </a:solidFill>
                <a:latin typeface="Arial Regular" charset="0"/>
                <a:ea typeface="Arial Regular" charset="0"/>
                <a:cs typeface="Arial Regular" charset="0"/>
              </a:defRPr>
            </a:lvl2pPr>
            <a:lvl3pPr>
              <a:lnSpc>
                <a:spcPct val="100000"/>
              </a:lnSpc>
              <a:spcBef>
                <a:spcPts val="300"/>
              </a:spcBef>
              <a:spcAft>
                <a:spcPts val="0"/>
              </a:spcAft>
              <a:buClr>
                <a:schemeClr val="bg2"/>
              </a:buClr>
              <a:defRPr sz="1000" b="0" i="0">
                <a:solidFill>
                  <a:schemeClr val="tx2">
                    <a:lumMod val="75000"/>
                  </a:schemeClr>
                </a:solidFill>
                <a:latin typeface="Arial Regular" charset="0"/>
                <a:ea typeface="Arial Regular" charset="0"/>
                <a:cs typeface="Arial Regular"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5" name="Text Placeholder 7"/>
          <p:cNvSpPr>
            <a:spLocks noGrp="1"/>
          </p:cNvSpPr>
          <p:nvPr>
            <p:ph type="body" sz="quarter" idx="11" hasCustomPrompt="1"/>
          </p:nvPr>
        </p:nvSpPr>
        <p:spPr>
          <a:xfrm>
            <a:off x="266700" y="1450508"/>
            <a:ext cx="4029353" cy="256371"/>
          </a:xfrm>
          <a:prstGeom prst="rect">
            <a:avLst/>
          </a:prstGeom>
        </p:spPr>
        <p:txBody>
          <a:bodyPr lIns="0" tIns="0" rIns="0" bIns="0"/>
          <a:lstStyle>
            <a:lvl1pPr marL="0" indent="0">
              <a:buNone/>
              <a:defRPr b="0" i="0" spc="250" baseline="0">
                <a:solidFill>
                  <a:schemeClr val="bg2"/>
                </a:solidFill>
                <a:latin typeface="Arial Regular" charset="0"/>
                <a:ea typeface="Arial Regular" charset="0"/>
                <a:cs typeface="Arial Regular" charset="0"/>
              </a:defRPr>
            </a:lvl1pPr>
          </a:lstStyle>
          <a:p>
            <a:pPr lvl="0"/>
            <a:r>
              <a:rPr lang="en-US" dirty="0"/>
              <a:t>SUBHEAD</a:t>
            </a:r>
          </a:p>
        </p:txBody>
      </p:sp>
      <p:sp>
        <p:nvSpPr>
          <p:cNvPr id="7" name="Text Placeholder 7"/>
          <p:cNvSpPr>
            <a:spLocks noGrp="1"/>
          </p:cNvSpPr>
          <p:nvPr>
            <p:ph type="body" sz="quarter" idx="12" hasCustomPrompt="1"/>
          </p:nvPr>
        </p:nvSpPr>
        <p:spPr>
          <a:xfrm>
            <a:off x="4572000" y="1450508"/>
            <a:ext cx="4029353" cy="256371"/>
          </a:xfrm>
          <a:prstGeom prst="rect">
            <a:avLst/>
          </a:prstGeom>
        </p:spPr>
        <p:txBody>
          <a:bodyPr lIns="0" tIns="0" rIns="0" bIns="0"/>
          <a:lstStyle>
            <a:lvl1pPr marL="0" indent="0">
              <a:buNone/>
              <a:defRPr b="0" i="0" spc="250" baseline="0">
                <a:solidFill>
                  <a:schemeClr val="bg2"/>
                </a:solidFill>
                <a:latin typeface="Arial Regular" charset="0"/>
                <a:ea typeface="Arial Regular" charset="0"/>
                <a:cs typeface="Arial Regular" charset="0"/>
              </a:defRPr>
            </a:lvl1pPr>
          </a:lstStyle>
          <a:p>
            <a:pPr lvl="0"/>
            <a:r>
              <a:rPr lang="en-US" dirty="0"/>
              <a:t>SUBHEAD</a:t>
            </a:r>
          </a:p>
        </p:txBody>
      </p:sp>
    </p:spTree>
    <p:extLst>
      <p:ext uri="{BB962C8B-B14F-4D97-AF65-F5344CB8AC3E}">
        <p14:creationId xmlns:p14="http://schemas.microsoft.com/office/powerpoint/2010/main" val="23586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a:prstGeom prst="rect">
            <a:avLst/>
          </a:prstGeo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0"/>
            <a:ext cx="7924386"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2836" indent="-231668">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61791523"/>
      </p:ext>
    </p:extLst>
  </p:cSld>
  <p:clrMapOvr>
    <a:masterClrMapping/>
  </p:clrMapOvr>
  <p:transition spd="med">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74320" y="1761744"/>
            <a:ext cx="5967984" cy="2448306"/>
          </a:xfrm>
          <a:prstGeom prst="rect">
            <a:avLst/>
          </a:prstGeom>
        </p:spPr>
        <p:txBody>
          <a:bodyPr wrap="square" lIns="0" tIns="0" rIns="0" bIns="0">
            <a:normAutofit/>
          </a:bodyPr>
          <a:lstStyle>
            <a:lvl1pPr>
              <a:lnSpc>
                <a:spcPct val="100000"/>
              </a:lnSpc>
              <a:spcBef>
                <a:spcPts val="1200"/>
              </a:spcBef>
              <a:spcAft>
                <a:spcPts val="0"/>
              </a:spcAft>
              <a:buClr>
                <a:schemeClr val="bg2"/>
              </a:buClr>
              <a:buFont typeface="Arial" pitchFamily="34" charset="0"/>
              <a:buChar char="•"/>
              <a:defRPr sz="1400" b="0" i="0">
                <a:solidFill>
                  <a:schemeClr val="tx2">
                    <a:lumMod val="75000"/>
                  </a:schemeClr>
                </a:solidFill>
                <a:latin typeface="Arial Regular" charset="0"/>
                <a:ea typeface="Arial Regular" charset="0"/>
                <a:cs typeface="Arial Regular" charset="0"/>
              </a:defRPr>
            </a:lvl1pPr>
            <a:lvl2pPr marL="573088" indent="-231775">
              <a:lnSpc>
                <a:spcPct val="100000"/>
              </a:lnSpc>
              <a:spcBef>
                <a:spcPts val="300"/>
              </a:spcBef>
              <a:spcAft>
                <a:spcPts val="0"/>
              </a:spcAft>
              <a:buClr>
                <a:schemeClr val="bg2"/>
              </a:buClr>
              <a:buFont typeface="Museo Sans For Dell" pitchFamily="2" charset="0"/>
              <a:buChar char="–"/>
              <a:defRPr sz="1200" b="0" i="0">
                <a:solidFill>
                  <a:schemeClr val="tx2">
                    <a:lumMod val="75000"/>
                  </a:schemeClr>
                </a:solidFill>
                <a:latin typeface="Arial Regular" charset="0"/>
                <a:ea typeface="Arial Regular" charset="0"/>
                <a:cs typeface="Arial Regular" charset="0"/>
              </a:defRPr>
            </a:lvl2pPr>
            <a:lvl3pPr>
              <a:lnSpc>
                <a:spcPct val="100000"/>
              </a:lnSpc>
              <a:spcBef>
                <a:spcPts val="300"/>
              </a:spcBef>
              <a:spcAft>
                <a:spcPts val="0"/>
              </a:spcAft>
              <a:buClr>
                <a:schemeClr val="bg2"/>
              </a:buClr>
              <a:defRPr sz="1000" b="0" i="0">
                <a:solidFill>
                  <a:schemeClr val="tx2">
                    <a:lumMod val="75000"/>
                  </a:schemeClr>
                </a:solidFill>
                <a:latin typeface="Arial Regular" charset="0"/>
                <a:ea typeface="Arial Regular" charset="0"/>
                <a:cs typeface="Arial Regular"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12" name="Title 8"/>
          <p:cNvSpPr>
            <a:spLocks noGrp="1"/>
          </p:cNvSpPr>
          <p:nvPr>
            <p:ph type="title" hasCustomPrompt="1"/>
          </p:nvPr>
        </p:nvSpPr>
        <p:spPr>
          <a:xfrm>
            <a:off x="169164" y="334432"/>
            <a:ext cx="5961044" cy="767489"/>
          </a:xfrm>
          <a:prstGeom prst="rect">
            <a:avLst/>
          </a:prstGeom>
        </p:spPr>
        <p:txBody>
          <a:bodyPr anchor="b"/>
          <a:lstStyle>
            <a:lvl1pPr>
              <a:defRPr b="0" i="0" baseline="0">
                <a:solidFill>
                  <a:schemeClr val="tx2"/>
                </a:solidFill>
                <a:latin typeface="Arial Regular" charset="0"/>
                <a:ea typeface="Arial Regular" charset="0"/>
                <a:cs typeface="Arial Regular" charset="0"/>
              </a:defRPr>
            </a:lvl1pPr>
          </a:lstStyle>
          <a:p>
            <a:r>
              <a:rPr lang="en-US" dirty="0"/>
              <a:t>Click to edit for </a:t>
            </a:r>
            <a:r>
              <a:rPr lang="en-US" dirty="0" smtClean="0"/>
              <a:t>title </a:t>
            </a:r>
            <a:r>
              <a:rPr lang="en-US" dirty="0"/>
              <a:t>with subhead lorem ipsum dolor sit </a:t>
            </a:r>
            <a:r>
              <a:rPr lang="en-US" dirty="0" err="1" smtClean="0"/>
              <a:t>amet</a:t>
            </a:r>
            <a:endParaRPr lang="en-US" dirty="0"/>
          </a:p>
        </p:txBody>
      </p:sp>
    </p:spTree>
    <p:extLst>
      <p:ext uri="{BB962C8B-B14F-4D97-AF65-F5344CB8AC3E}">
        <p14:creationId xmlns:p14="http://schemas.microsoft.com/office/powerpoint/2010/main" val="346730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title">
    <p:spTree>
      <p:nvGrpSpPr>
        <p:cNvPr id="1" name=""/>
        <p:cNvGrpSpPr/>
        <p:nvPr/>
      </p:nvGrpSpPr>
      <p:grpSpPr>
        <a:xfrm>
          <a:off x="0" y="0"/>
          <a:ext cx="0" cy="0"/>
          <a:chOff x="0" y="0"/>
          <a:chExt cx="0" cy="0"/>
        </a:xfrm>
      </p:grpSpPr>
      <p:sp>
        <p:nvSpPr>
          <p:cNvPr id="2" name="Title 1"/>
          <p:cNvSpPr>
            <a:spLocks noGrp="1"/>
          </p:cNvSpPr>
          <p:nvPr>
            <p:ph type="title"/>
          </p:nvPr>
        </p:nvSpPr>
        <p:spPr>
          <a:xfrm>
            <a:off x="274320" y="273844"/>
            <a:ext cx="8604434" cy="411480"/>
          </a:xfrm>
          <a:prstGeom prst="rect">
            <a:avLst/>
          </a:prstGeom>
        </p:spPr>
        <p:txBody>
          <a:bodyPr lIns="0" tIns="0" rIns="0" bIns="0"/>
          <a:lstStyle>
            <a:lvl1pPr>
              <a:defRPr sz="2800">
                <a:latin typeface="Arial" panose="020B0604020202020204" pitchFamily="34" charset="0"/>
              </a:defRPr>
            </a:lvl1pPr>
          </a:lstStyle>
          <a:p>
            <a:r>
              <a:rPr lang="en-US" smtClean="0"/>
              <a:t>Click to edit Master title style</a:t>
            </a:r>
            <a:endParaRPr lang="en-US" dirty="0"/>
          </a:p>
        </p:txBody>
      </p:sp>
      <p:sp>
        <p:nvSpPr>
          <p:cNvPr id="3" name="fl" descr="                              Dell - Internal Use - Confidential&#10;"/>
          <p:cNvSpPr txBox="1"/>
          <p:nvPr userDrawn="1"/>
        </p:nvSpPr>
        <p:spPr>
          <a:xfrm>
            <a:off x="576263" y="4869815"/>
            <a:ext cx="899247" cy="84639"/>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00" b="0" i="0" u="none" baseline="0" dirty="0" smtClean="0">
                <a:solidFill>
                  <a:srgbClr val="7F7F7F"/>
                </a:solidFill>
                <a:latin typeface="+mn-lt"/>
              </a:rPr>
              <a:t>© Copyright 2016 Dell Inc.</a:t>
            </a:r>
          </a:p>
        </p:txBody>
      </p:sp>
    </p:spTree>
    <p:custDataLst>
      <p:tags r:id="rId1"/>
    </p:custDataLst>
    <p:extLst>
      <p:ext uri="{BB962C8B-B14F-4D97-AF65-F5344CB8AC3E}">
        <p14:creationId xmlns:p14="http://schemas.microsoft.com/office/powerpoint/2010/main" val="378376816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4_Title slide_Image 1">
    <p:bg>
      <p:bgPr>
        <a:solidFill>
          <a:schemeClr val="bg2"/>
        </a:solidFill>
        <a:effectLst/>
      </p:bgPr>
    </p:bg>
    <p:spTree>
      <p:nvGrpSpPr>
        <p:cNvPr id="1" name=""/>
        <p:cNvGrpSpPr/>
        <p:nvPr/>
      </p:nvGrpSpPr>
      <p:grpSpPr>
        <a:xfrm>
          <a:off x="0" y="0"/>
          <a:ext cx="0" cy="0"/>
          <a:chOff x="0" y="0"/>
          <a:chExt cx="0" cy="0"/>
        </a:xfrm>
      </p:grpSpPr>
      <p:sp>
        <p:nvSpPr>
          <p:cNvPr id="3" name="Rectangle 2"/>
          <p:cNvSpPr/>
          <p:nvPr userDrawn="1"/>
        </p:nvSpPr>
        <p:spPr>
          <a:xfrm>
            <a:off x="7470542" y="4533164"/>
            <a:ext cx="1613439" cy="571942"/>
          </a:xfrm>
          <a:prstGeom prst="rect">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Tree>
    <p:extLst>
      <p:ext uri="{BB962C8B-B14F-4D97-AF65-F5344CB8AC3E}">
        <p14:creationId xmlns:p14="http://schemas.microsoft.com/office/powerpoint/2010/main" val="1023509471"/>
      </p:ext>
    </p:extLst>
  </p:cSld>
  <p:clrMapOvr>
    <a:masterClrMapping/>
  </p:clrMapOvr>
  <p:transition spd="med">
    <p:wipe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Header 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472577"/>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2911171494"/>
      </p:ext>
    </p:extLst>
  </p:cSld>
  <p:clrMapOvr>
    <a:masterClrMapping/>
  </p:clrMapOvr>
  <p:transition spd="med">
    <p:wipe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6" cy="5152976"/>
          </a:xfrm>
          <a:prstGeom prst="rect">
            <a:avLst/>
          </a:prstGeom>
        </p:spPr>
      </p:pic>
      <p:sp>
        <p:nvSpPr>
          <p:cNvPr id="9" name="Title Placeholder 21"/>
          <p:cNvSpPr>
            <a:spLocks noGrp="1"/>
          </p:cNvSpPr>
          <p:nvPr>
            <p:ph type="ctrTitle" hasCustomPrompt="1"/>
          </p:nvPr>
        </p:nvSpPr>
        <p:spPr>
          <a:xfrm>
            <a:off x="274321" y="290333"/>
            <a:ext cx="5200791" cy="1661993"/>
          </a:xfrm>
          <a:prstGeom prst="rect">
            <a:avLst/>
          </a:prstGeom>
        </p:spPr>
        <p:txBody>
          <a:bodyPr wrap="square" lIns="0" tIns="45708" rIns="0" bIns="45708"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2"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
        <p:nvSpPr>
          <p:cNvPr id="6" name="TextBox 5"/>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1" name="TextBox 10"/>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2657315611"/>
      </p:ext>
    </p:extLst>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Black">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2"/>
          </a:solidFill>
          <a:effectLst/>
        </p:spPr>
        <p:txBody>
          <a:bodyPr wrap="square" lIns="182829" tIns="137122" rIns="137122" bIns="137122" rtlCol="0" anchor="ctr">
            <a:noAutofit/>
          </a:bodyPr>
          <a:lstStyle/>
          <a:p>
            <a:pPr algn="ctr">
              <a:lnSpc>
                <a:spcPct val="90000"/>
              </a:lnSpc>
              <a:spcBef>
                <a:spcPts val="600"/>
              </a:spcBef>
              <a:spcAft>
                <a:spcPts val="0"/>
              </a:spcAft>
            </a:pPr>
            <a:endParaRPr lang="en-US" sz="2000" dirty="0" smtClean="0">
              <a:solidFill>
                <a:schemeClr val="bg2"/>
              </a:solidFill>
              <a:latin typeface="+mn-lt"/>
            </a:endParaRPr>
          </a:p>
        </p:txBody>
      </p:sp>
      <p:sp>
        <p:nvSpPr>
          <p:cNvPr id="361476" name="Title Placeholder 21"/>
          <p:cNvSpPr>
            <a:spLocks noGrp="1"/>
          </p:cNvSpPr>
          <p:nvPr>
            <p:ph type="ctrTitle" hasCustomPrompt="1"/>
          </p:nvPr>
        </p:nvSpPr>
        <p:spPr>
          <a:xfrm>
            <a:off x="274322" y="289292"/>
            <a:ext cx="5200791" cy="1661993"/>
          </a:xfrm>
          <a:prstGeom prst="rect">
            <a:avLst/>
          </a:prstGeom>
        </p:spPr>
        <p:txBody>
          <a:bodyPr wrap="square" lIns="0" tIns="45708" rIns="0" bIns="45708"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2"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8" name="TextBox 7"/>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9" name="TextBox 8"/>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2539566763"/>
      </p:ext>
    </p:extLst>
  </p:cSld>
  <p:clrMapOvr>
    <a:masterClrMapping/>
  </p:clrMapOvr>
  <p:transition spd="med">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60844" cy="5152975"/>
          </a:xfrm>
          <a:prstGeom prst="rect">
            <a:avLst/>
          </a:prstGeom>
        </p:spPr>
      </p:pic>
      <p:sp>
        <p:nvSpPr>
          <p:cNvPr id="9" name="Title Placeholder 21"/>
          <p:cNvSpPr>
            <a:spLocks noGrp="1"/>
          </p:cNvSpPr>
          <p:nvPr>
            <p:ph type="ctrTitle" hasCustomPrompt="1"/>
          </p:nvPr>
        </p:nvSpPr>
        <p:spPr>
          <a:xfrm>
            <a:off x="274322" y="289727"/>
            <a:ext cx="5200791" cy="1661993"/>
          </a:xfrm>
          <a:prstGeom prst="rect">
            <a:avLst/>
          </a:prstGeom>
        </p:spPr>
        <p:txBody>
          <a:bodyPr wrap="square" lIns="0" tIns="45708" rIns="0" bIns="45708"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2"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0" name="TextBox 9"/>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1" name="TextBox 10"/>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3505602265"/>
      </p:ext>
    </p:extLst>
  </p:cSld>
  <p:clrMapOvr>
    <a:masterClrMapping/>
  </p:clrMapOvr>
  <p:transition spd="med">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60844" cy="5152975"/>
          </a:xfrm>
          <a:prstGeom prst="rect">
            <a:avLst/>
          </a:prstGeom>
        </p:spPr>
      </p:pic>
      <p:sp>
        <p:nvSpPr>
          <p:cNvPr id="9" name="Title Placeholder 21"/>
          <p:cNvSpPr>
            <a:spLocks noGrp="1"/>
          </p:cNvSpPr>
          <p:nvPr>
            <p:ph type="ctrTitle" hasCustomPrompt="1"/>
          </p:nvPr>
        </p:nvSpPr>
        <p:spPr>
          <a:xfrm>
            <a:off x="274321" y="288114"/>
            <a:ext cx="5200791" cy="1661993"/>
          </a:xfrm>
          <a:prstGeom prst="rect">
            <a:avLst/>
          </a:prstGeom>
        </p:spPr>
        <p:txBody>
          <a:bodyPr wrap="square" lIns="0" tIns="45708" rIns="0" bIns="45708"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2"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0" name="TextBox 9"/>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1" name="TextBox 10"/>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249770772"/>
      </p:ext>
    </p:extLst>
  </p:cSld>
  <p:clrMapOvr>
    <a:masterClrMapping/>
  </p:clrMapOvr>
  <p:transition spd="med">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_Black">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2"/>
          </a:solidFill>
          <a:effectLst/>
        </p:spPr>
        <p:txBody>
          <a:bodyPr wrap="square" lIns="182829" tIns="137122" rIns="137122" bIns="137122" rtlCol="0" anchor="ctr">
            <a:noAutofit/>
          </a:bodyPr>
          <a:lstStyle/>
          <a:p>
            <a:pPr algn="ctr">
              <a:lnSpc>
                <a:spcPct val="90000"/>
              </a:lnSpc>
              <a:spcBef>
                <a:spcPts val="600"/>
              </a:spcBef>
              <a:spcAft>
                <a:spcPts val="0"/>
              </a:spcAft>
            </a:pPr>
            <a:endParaRPr lang="en-US" sz="2000" dirty="0" smtClean="0">
              <a:solidFill>
                <a:srgbClr val="000000"/>
              </a:solidFill>
              <a:latin typeface="Arial"/>
            </a:endParaRPr>
          </a:p>
        </p:txBody>
      </p:sp>
      <p:sp>
        <p:nvSpPr>
          <p:cNvPr id="361476" name="Title Placeholder 21"/>
          <p:cNvSpPr>
            <a:spLocks noGrp="1"/>
          </p:cNvSpPr>
          <p:nvPr>
            <p:ph type="ctrTitle" hasCustomPrompt="1"/>
          </p:nvPr>
        </p:nvSpPr>
        <p:spPr>
          <a:xfrm>
            <a:off x="274322" y="289292"/>
            <a:ext cx="5200791" cy="1661993"/>
          </a:xfrm>
          <a:prstGeom prst="rect">
            <a:avLst/>
          </a:prstGeom>
        </p:spPr>
        <p:txBody>
          <a:bodyPr wrap="square" lIns="0" tIns="45708" rIns="0" bIns="45708"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2"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8" name="TextBox 7"/>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9" name="TextBox 8"/>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4168969500"/>
      </p:ext>
    </p:extLst>
  </p:cSld>
  <p:clrMapOvr>
    <a:masterClrMapping/>
  </p:clrMapOvr>
  <p:transition spd="med">
    <p:wipe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_Carbon">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tx1"/>
          </a:solidFill>
          <a:effectLst/>
        </p:spPr>
        <p:txBody>
          <a:bodyPr wrap="square" lIns="182829" tIns="137122" rIns="137122" bIns="137122" rtlCol="0" anchor="ctr">
            <a:noAutofit/>
          </a:bodyPr>
          <a:lstStyle/>
          <a:p>
            <a:pPr algn="ctr">
              <a:lnSpc>
                <a:spcPct val="90000"/>
              </a:lnSpc>
              <a:spcBef>
                <a:spcPts val="600"/>
              </a:spcBef>
              <a:spcAft>
                <a:spcPts val="0"/>
              </a:spcAft>
            </a:pPr>
            <a:endParaRPr lang="en-US" sz="2000" dirty="0" smtClean="0">
              <a:solidFill>
                <a:srgbClr val="000000"/>
              </a:solidFill>
              <a:latin typeface="Arial"/>
            </a:endParaRPr>
          </a:p>
        </p:txBody>
      </p:sp>
      <p:sp>
        <p:nvSpPr>
          <p:cNvPr id="361476" name="Title Placeholder 21"/>
          <p:cNvSpPr>
            <a:spLocks noGrp="1"/>
          </p:cNvSpPr>
          <p:nvPr>
            <p:ph type="ctrTitle" hasCustomPrompt="1"/>
          </p:nvPr>
        </p:nvSpPr>
        <p:spPr>
          <a:xfrm>
            <a:off x="274322" y="294162"/>
            <a:ext cx="5200791" cy="1661993"/>
          </a:xfrm>
          <a:prstGeom prst="rect">
            <a:avLst/>
          </a:prstGeom>
        </p:spPr>
        <p:txBody>
          <a:bodyPr wrap="square" lIns="0" tIns="45708" rIns="0" bIns="45708"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2"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8" name="TextBox 7"/>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9" name="TextBox 8"/>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2165453329"/>
      </p:ext>
    </p:extLst>
  </p:cSld>
  <p:clrMapOvr>
    <a:masterClrMapping/>
  </p:clrMapOvr>
  <p:transition spd="med">
    <p:wipe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1"/>
          </a:solidFill>
          <a:effectLst/>
        </p:spPr>
        <p:txBody>
          <a:bodyPr wrap="square" lIns="182829" tIns="137122" rIns="137122" bIns="137122" rtlCol="0" anchor="ctr">
            <a:noAutofit/>
          </a:bodyPr>
          <a:lstStyle/>
          <a:p>
            <a:pPr algn="ctr">
              <a:lnSpc>
                <a:spcPct val="90000"/>
              </a:lnSpc>
              <a:spcBef>
                <a:spcPts val="600"/>
              </a:spcBef>
              <a:spcAft>
                <a:spcPts val="0"/>
              </a:spcAft>
            </a:pPr>
            <a:endParaRPr lang="en-US" sz="2000" dirty="0" smtClean="0">
              <a:solidFill>
                <a:srgbClr val="000000"/>
              </a:solidFill>
              <a:latin typeface="Arial"/>
            </a:endParaRPr>
          </a:p>
        </p:txBody>
      </p:sp>
      <p:sp>
        <p:nvSpPr>
          <p:cNvPr id="361476" name="Title Placeholder 21"/>
          <p:cNvSpPr>
            <a:spLocks noGrp="1"/>
          </p:cNvSpPr>
          <p:nvPr>
            <p:ph type="ctrTitle" hasCustomPrompt="1"/>
          </p:nvPr>
        </p:nvSpPr>
        <p:spPr>
          <a:xfrm>
            <a:off x="274322" y="294162"/>
            <a:ext cx="5200791" cy="1661993"/>
          </a:xfrm>
          <a:prstGeom prst="rect">
            <a:avLst/>
          </a:prstGeom>
        </p:spPr>
        <p:txBody>
          <a:bodyPr wrap="square" lIns="0" tIns="45708" rIns="0" bIns="45708"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2"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2512855319"/>
      </p:ext>
    </p:extLst>
  </p:cSld>
  <p:clrMapOvr>
    <a:masterClrMapping/>
  </p:clrMapOvr>
  <p:transition spd="med">
    <p:wipe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4629"/>
            <a:ext cx="7955280" cy="640080"/>
          </a:xfrm>
          <a:prstGeom prst="rect">
            <a:avLst/>
          </a:prstGeom>
        </p:spPr>
        <p:txBody>
          <a:bodyPr lIns="0" tIns="45708" rIns="0" bIns="45708"/>
          <a:lstStyle>
            <a:lvl1pPr>
              <a:defRPr baseline="0">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1"/>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rgbClr val="000000"/>
                </a:solidFill>
                <a:latin typeface="Arial" panose="020B0604020202020204" pitchFamily="34" charset="0"/>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p:txBody>
      </p:sp>
    </p:spTree>
    <p:extLst>
      <p:ext uri="{BB962C8B-B14F-4D97-AF65-F5344CB8AC3E}">
        <p14:creationId xmlns:p14="http://schemas.microsoft.com/office/powerpoint/2010/main" val="3048184549"/>
      </p:ext>
    </p:extLst>
  </p:cSld>
  <p:clrMapOvr>
    <a:masterClrMapping/>
  </p:clrMapOvr>
  <p:transition spd="med">
    <p:wipe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tIns="45708" rIns="0" bIns="45708"/>
          <a:lstStyle>
            <a:lvl1pPr>
              <a:defRPr baseline="0">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1"/>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73892461"/>
      </p:ext>
    </p:extLst>
  </p:cSld>
  <p:clrMapOvr>
    <a:masterClrMapping/>
  </p:clrMapOvr>
  <p:transition spd="med">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a:prstGeom prst="rect">
            <a:avLst/>
          </a:prstGeom>
        </p:spPr>
        <p:txBody>
          <a:bodyPr lIns="0" tIns="0" rIns="0" bIns="0"/>
          <a:lstStyle>
            <a:lvl1pPr marL="0" indent="0">
              <a:buNone/>
              <a:defRPr b="1">
                <a:solidFill>
                  <a:srgbClr val="000000"/>
                </a:solidFill>
                <a:latin typeface="Arial" panose="020B0604020202020204" pitchFamily="34" charset="0"/>
                <a:cs typeface="Arial" panose="020B0604020202020204" pitchFamily="34" charset="0"/>
              </a:defRPr>
            </a:lvl1pPr>
          </a:lstStyle>
          <a:p>
            <a:pPr lvl="0"/>
            <a:r>
              <a:rPr lang="en-US" dirty="0" smtClean="0"/>
              <a:t>Subhead</a:t>
            </a:r>
            <a:endParaRPr lang="en-US" dirty="0"/>
          </a:p>
        </p:txBody>
      </p:sp>
      <p:sp>
        <p:nvSpPr>
          <p:cNvPr id="2" name="Title 1"/>
          <p:cNvSpPr>
            <a:spLocks noGrp="1"/>
          </p:cNvSpPr>
          <p:nvPr>
            <p:ph type="title" hasCustomPrompt="1"/>
          </p:nvPr>
        </p:nvSpPr>
        <p:spPr>
          <a:xfrm>
            <a:off x="274319" y="265271"/>
            <a:ext cx="7955280" cy="640080"/>
          </a:xfrm>
          <a:prstGeom prst="rect">
            <a:avLst/>
          </a:prstGeom>
        </p:spPr>
        <p:txBody>
          <a:bodyPr lIns="0" tIns="45708" rIns="0" bIns="45708">
            <a:normAutofit/>
          </a:bodyPr>
          <a:lstStyle>
            <a:lvl1pPr>
              <a:defRPr baseline="0">
                <a:latin typeface="Arial" panose="020B0604020202020204" pitchFamily="34" charset="0"/>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1"/>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61975114"/>
      </p:ext>
    </p:extLst>
  </p:cSld>
  <p:clrMapOvr>
    <a:masterClrMapping/>
  </p:clrMapOvr>
  <p:transition spd="med">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tIns="45708" rIns="0" bIns="45708"/>
          <a:lstStyle>
            <a:lvl1pPr>
              <a:defRPr>
                <a:latin typeface="Arial" panose="020B0604020202020204" pitchFamily="34" charset="0"/>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3" hasCustomPrompt="1"/>
          </p:nvPr>
        </p:nvSpPr>
        <p:spPr>
          <a:xfrm>
            <a:off x="274321" y="1280161"/>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cs typeface="Arial" panose="020B0604020202020204" pitchFamily="34" charset="0"/>
              </a:defRPr>
            </a:lvl1pPr>
            <a:lvl2pPr marL="574516" indent="-231711">
              <a:lnSpc>
                <a:spcPct val="100000"/>
              </a:lnSpc>
              <a:spcBef>
                <a:spcPts val="300"/>
              </a:spcBef>
              <a:spcAft>
                <a:spcPts val="0"/>
              </a:spcAft>
              <a:buClr>
                <a:srgbClr val="AAAAAA"/>
              </a:buClr>
              <a:defRPr sz="1200" b="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1"/>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cs typeface="Arial" panose="020B0604020202020204" pitchFamily="34" charset="0"/>
              </a:defRPr>
            </a:lvl1pPr>
            <a:lvl2pPr marL="574516" indent="-231711">
              <a:lnSpc>
                <a:spcPct val="100000"/>
              </a:lnSpc>
              <a:spcBef>
                <a:spcPts val="300"/>
              </a:spcBef>
              <a:spcAft>
                <a:spcPts val="0"/>
              </a:spcAft>
              <a:buClr>
                <a:srgbClr val="AAAAAA"/>
              </a:buClr>
              <a:defRPr sz="1200" b="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77666007"/>
      </p:ext>
    </p:extLst>
  </p:cSld>
  <p:clrMapOvr>
    <a:masterClrMapping/>
  </p:clrMapOvr>
  <p:transition spd="med">
    <p:wipe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0167" y="267705"/>
            <a:ext cx="4285279" cy="640080"/>
          </a:xfrm>
          <a:prstGeom prst="rect">
            <a:avLst/>
          </a:prstGeom>
        </p:spPr>
        <p:txBody>
          <a:bodyPr lIns="0" tIns="45708" rIns="0" bIns="45708"/>
          <a:lstStyle>
            <a:lvl1pPr>
              <a:defRPr>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0166" y="1280161"/>
            <a:ext cx="428386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cs typeface="Arial" panose="020B0604020202020204" pitchFamily="34" charset="0"/>
              </a:defRPr>
            </a:lvl1pPr>
            <a:lvl2pPr marL="574516" indent="-231711">
              <a:lnSpc>
                <a:spcPct val="100000"/>
              </a:lnSpc>
              <a:spcBef>
                <a:spcPts val="300"/>
              </a:spcBef>
              <a:spcAft>
                <a:spcPts val="0"/>
              </a:spcAft>
              <a:buClr>
                <a:srgbClr val="AAAAAA"/>
              </a:buClr>
              <a:defRPr sz="1200" b="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cs typeface="Arial" panose="020B0604020202020204" pitchFamily="34"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24006255"/>
      </p:ext>
    </p:extLst>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arbon">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tx1"/>
          </a:solidFill>
          <a:effectLst/>
        </p:spPr>
        <p:txBody>
          <a:bodyPr wrap="square" lIns="182829" tIns="137122" rIns="137122" bIns="137122" rtlCol="0" anchor="ctr">
            <a:noAutofit/>
          </a:bodyPr>
          <a:lstStyle/>
          <a:p>
            <a:pPr algn="ctr">
              <a:lnSpc>
                <a:spcPct val="90000"/>
              </a:lnSpc>
              <a:spcBef>
                <a:spcPts val="600"/>
              </a:spcBef>
              <a:spcAft>
                <a:spcPts val="0"/>
              </a:spcAft>
            </a:pPr>
            <a:endParaRPr lang="en-US" sz="2000" dirty="0" smtClean="0">
              <a:solidFill>
                <a:schemeClr val="bg2"/>
              </a:solidFill>
              <a:latin typeface="+mn-lt"/>
            </a:endParaRPr>
          </a:p>
        </p:txBody>
      </p:sp>
      <p:sp>
        <p:nvSpPr>
          <p:cNvPr id="361476" name="Title Placeholder 21"/>
          <p:cNvSpPr>
            <a:spLocks noGrp="1"/>
          </p:cNvSpPr>
          <p:nvPr>
            <p:ph type="ctrTitle" hasCustomPrompt="1"/>
          </p:nvPr>
        </p:nvSpPr>
        <p:spPr>
          <a:xfrm>
            <a:off x="274322" y="294162"/>
            <a:ext cx="5200791" cy="1661993"/>
          </a:xfrm>
          <a:prstGeom prst="rect">
            <a:avLst/>
          </a:prstGeom>
        </p:spPr>
        <p:txBody>
          <a:bodyPr wrap="square" lIns="0" tIns="45708" rIns="0" bIns="45708"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2"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8" name="TextBox 7"/>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9" name="TextBox 8"/>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270118694"/>
      </p:ext>
    </p:extLst>
  </p:cSld>
  <p:clrMapOvr>
    <a:masterClrMapping/>
  </p:clrMapOvr>
  <p:transition spd="med">
    <p:wipe dir="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865304" cy="486332"/>
          </a:xfrm>
          <a:prstGeom prst="rect">
            <a:avLst/>
          </a:prstGeom>
        </p:spPr>
        <p:txBody>
          <a:bodyPr lIns="0" tIns="45708" rIns="0" bIns="45708"/>
          <a:lstStyle>
            <a:lvl1pPr>
              <a:defRPr baseline="0">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1"/>
            <a:ext cx="4297680"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rgbClr val="000000"/>
                </a:solidFill>
                <a:latin typeface="Arial" panose="020B0604020202020204" pitchFamily="34" charset="0"/>
                <a:cs typeface="Arial" panose="020B0604020202020204" pitchFamily="34"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5" name="Text Placeholder 7"/>
          <p:cNvSpPr>
            <a:spLocks noGrp="1"/>
          </p:cNvSpPr>
          <p:nvPr>
            <p:ph type="body" sz="quarter" idx="10" hasCustomPrompt="1"/>
          </p:nvPr>
        </p:nvSpPr>
        <p:spPr>
          <a:xfrm>
            <a:off x="274320" y="819150"/>
            <a:ext cx="4297680" cy="238842"/>
          </a:xfrm>
          <a:prstGeom prst="rect">
            <a:avLst/>
          </a:prstGeom>
        </p:spPr>
        <p:txBody>
          <a:bodyPr lIns="0" tIns="0" rIns="0" bIns="0"/>
          <a:lstStyle>
            <a:lvl1pPr marL="0" indent="0">
              <a:buNone/>
              <a:defRPr b="1">
                <a:solidFill>
                  <a:srgbClr val="000000"/>
                </a:solidFill>
                <a:latin typeface="Arial" panose="020B0604020202020204" pitchFamily="34" charset="0"/>
                <a:cs typeface="Arial" panose="020B0604020202020204" pitchFamily="34" charset="0"/>
              </a:defRPr>
            </a:lvl1pPr>
          </a:lstStyle>
          <a:p>
            <a:pPr lvl="0"/>
            <a:r>
              <a:rPr lang="en-US" dirty="0" smtClean="0"/>
              <a:t>Subhead</a:t>
            </a:r>
            <a:endParaRPr lang="en-US" dirty="0"/>
          </a:p>
        </p:txBody>
      </p:sp>
    </p:spTree>
    <p:extLst>
      <p:ext uri="{BB962C8B-B14F-4D97-AF65-F5344CB8AC3E}">
        <p14:creationId xmlns:p14="http://schemas.microsoft.com/office/powerpoint/2010/main" val="1603909661"/>
      </p:ext>
    </p:extLst>
  </p:cSld>
  <p:clrMapOvr>
    <a:masterClrMapping/>
  </p:clrMapOvr>
  <p:transition spd="med">
    <p:wipe dir="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297680" cy="664797"/>
          </a:xfrm>
          <a:prstGeom prst="rect">
            <a:avLst/>
          </a:prstGeom>
        </p:spPr>
        <p:txBody>
          <a:bodyPr lIns="0" tIns="45708" rIns="0" bIns="45708"/>
          <a:lstStyle>
            <a:lvl1pPr>
              <a:defRPr baseline="0">
                <a:latin typeface="Arial" panose="020B0604020202020204" pitchFamily="34" charset="0"/>
                <a:cs typeface="Arial" panose="020B0604020202020204" pitchFamily="34" charset="0"/>
              </a:defRPr>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0" y="1554481"/>
            <a:ext cx="42976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0" y="1159646"/>
            <a:ext cx="4297680" cy="238842"/>
          </a:xfrm>
          <a:prstGeom prst="rect">
            <a:avLst/>
          </a:prstGeom>
        </p:spPr>
        <p:txBody>
          <a:bodyPr lIns="0" tIns="0" rIns="0" bIns="0"/>
          <a:lstStyle>
            <a:lvl1pPr marL="0" indent="0">
              <a:buNone/>
              <a:defRPr b="1">
                <a:solidFill>
                  <a:srgbClr val="000000"/>
                </a:solidFill>
                <a:latin typeface="Arial" panose="020B0604020202020204" pitchFamily="34" charset="0"/>
                <a:cs typeface="Arial" panose="020B0604020202020204" pitchFamily="34" charset="0"/>
              </a:defRPr>
            </a:lvl1pPr>
          </a:lstStyle>
          <a:p>
            <a:pPr lvl="0"/>
            <a:r>
              <a:rPr lang="en-US" dirty="0" smtClean="0"/>
              <a:t>Subhead</a:t>
            </a:r>
            <a:endParaRPr lang="en-US" dirty="0"/>
          </a:p>
        </p:txBody>
      </p:sp>
    </p:spTree>
    <p:extLst>
      <p:ext uri="{BB962C8B-B14F-4D97-AF65-F5344CB8AC3E}">
        <p14:creationId xmlns:p14="http://schemas.microsoft.com/office/powerpoint/2010/main" val="2732649135"/>
      </p:ext>
    </p:extLst>
  </p:cSld>
  <p:clrMapOvr>
    <a:masterClrMapping/>
  </p:clrMapOvr>
  <p:transition spd="med">
    <p:wipe dir="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3"/>
            <a:ext cx="7955280" cy="664797"/>
          </a:xfrm>
          <a:prstGeom prst="rect">
            <a:avLst/>
          </a:prstGeom>
        </p:spPr>
        <p:txBody>
          <a:bodyPr lIns="0" tIns="45708" rIns="0" bIns="45708"/>
          <a:lstStyle>
            <a:lvl1pPr>
              <a:defRPr>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1531343896"/>
      </p:ext>
    </p:extLst>
  </p:cSld>
  <p:clrMapOvr>
    <a:masterClrMapping/>
  </p:clrMapOvr>
  <p:transition spd="med">
    <p:wipe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56157"/>
      </p:ext>
    </p:extLst>
  </p:cSld>
  <p:clrMapOvr>
    <a:masterClrMapping/>
  </p:clrMapOvr>
  <p:transition spd="med">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2" y="1748272"/>
            <a:ext cx="6850901" cy="1495794"/>
          </a:xfrm>
          <a:prstGeom prst="rect">
            <a:avLst/>
          </a:prstGeom>
        </p:spPr>
        <p:txBody>
          <a:bodyPr lIns="0" tIns="45708" rIns="0" bIns="45708"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
        <p:nvSpPr>
          <p:cNvPr id="5" name="TextBox 4"/>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9" name="TextBox 8"/>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0" name="TextBox 9"/>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1165455571"/>
      </p:ext>
    </p:extLst>
  </p:cSld>
  <p:clrMapOvr>
    <a:masterClrMapping/>
  </p:clrMapOvr>
  <p:transition spd="med">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56778" cy="5150688"/>
          </a:xfrm>
          <a:prstGeom prst="rect">
            <a:avLst/>
          </a:prstGeom>
        </p:spPr>
      </p:pic>
      <p:sp>
        <p:nvSpPr>
          <p:cNvPr id="7" name="Title 1"/>
          <p:cNvSpPr>
            <a:spLocks noGrp="1"/>
          </p:cNvSpPr>
          <p:nvPr>
            <p:ph type="title" hasCustomPrompt="1"/>
          </p:nvPr>
        </p:nvSpPr>
        <p:spPr>
          <a:xfrm>
            <a:off x="274322" y="1748272"/>
            <a:ext cx="6850901" cy="1495794"/>
          </a:xfrm>
          <a:prstGeom prst="rect">
            <a:avLst/>
          </a:prstGeom>
        </p:spPr>
        <p:txBody>
          <a:bodyPr lIns="0" tIns="45708" rIns="0" bIns="45708"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
        <p:nvSpPr>
          <p:cNvPr id="8" name="TextBox 7"/>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9" name="TextBox 8"/>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0" name="TextBox 9"/>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4196810299"/>
      </p:ext>
    </p:extLst>
  </p:cSld>
  <p:clrMapOvr>
    <a:masterClrMapping/>
  </p:clrMapOvr>
  <p:transition spd="med">
    <p:wipe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56778" cy="5150688"/>
          </a:xfrm>
          <a:prstGeom prst="rect">
            <a:avLst/>
          </a:prstGeom>
        </p:spPr>
      </p:pic>
      <p:sp>
        <p:nvSpPr>
          <p:cNvPr id="7" name="Title 1"/>
          <p:cNvSpPr>
            <a:spLocks noGrp="1"/>
          </p:cNvSpPr>
          <p:nvPr>
            <p:ph type="title" hasCustomPrompt="1"/>
          </p:nvPr>
        </p:nvSpPr>
        <p:spPr>
          <a:xfrm>
            <a:off x="274322" y="1748272"/>
            <a:ext cx="6850901" cy="1495794"/>
          </a:xfrm>
          <a:prstGeom prst="rect">
            <a:avLst/>
          </a:prstGeom>
        </p:spPr>
        <p:txBody>
          <a:bodyPr lIns="0" tIns="45708" rIns="0" bIns="45708"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
        <p:nvSpPr>
          <p:cNvPr id="5" name="TextBox 4"/>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9" name="TextBox 8"/>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0" name="TextBox 9"/>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967830613"/>
      </p:ext>
    </p:extLst>
  </p:cSld>
  <p:clrMapOvr>
    <a:masterClrMapping/>
  </p:clrMapOvr>
  <p:transition spd="med">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2" y="1748272"/>
            <a:ext cx="6850901" cy="1495794"/>
          </a:xfrm>
          <a:prstGeom prst="rect">
            <a:avLst/>
          </a:prstGeom>
        </p:spPr>
        <p:txBody>
          <a:bodyPr lIns="0" tIns="45708" rIns="0" bIns="45708"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
        <p:nvSpPr>
          <p:cNvPr id="6" name="TextBox 5"/>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8" name="TextBox 7"/>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550148633"/>
      </p:ext>
    </p:extLst>
  </p:cSld>
  <p:clrMapOvr>
    <a:masterClrMapping/>
  </p:clrMapOvr>
  <p:transition spd="med">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2" y="1748272"/>
            <a:ext cx="6850901" cy="1495794"/>
          </a:xfrm>
          <a:prstGeom prst="rect">
            <a:avLst/>
          </a:prstGeom>
        </p:spPr>
        <p:txBody>
          <a:bodyPr lIns="0" tIns="45708" rIns="0" bIns="45708"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Tree>
    <p:extLst>
      <p:ext uri="{BB962C8B-B14F-4D97-AF65-F5344CB8AC3E}">
        <p14:creationId xmlns:p14="http://schemas.microsoft.com/office/powerpoint/2010/main" val="3236009689"/>
      </p:ext>
    </p:extLst>
  </p:cSld>
  <p:clrMapOvr>
    <a:masterClrMapping/>
  </p:clrMapOvr>
  <p:transition spd="med">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2" y="1748272"/>
            <a:ext cx="6850901" cy="1495794"/>
          </a:xfrm>
          <a:prstGeom prst="rect">
            <a:avLst/>
          </a:prstGeom>
        </p:spPr>
        <p:txBody>
          <a:bodyPr lIns="0" tIns="45708" rIns="0" bIns="45708"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smtClean="0"/>
              <a:t>Click to edit divider slide title  </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0" y="4838501"/>
            <a:ext cx="675925" cy="120540"/>
          </a:xfrm>
          <a:prstGeom prst="rect">
            <a:avLst/>
          </a:prstGeom>
        </p:spPr>
      </p:pic>
    </p:spTree>
    <p:extLst>
      <p:ext uri="{BB962C8B-B14F-4D97-AF65-F5344CB8AC3E}">
        <p14:creationId xmlns:p14="http://schemas.microsoft.com/office/powerpoint/2010/main" val="1060102033"/>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1"/>
          </a:solidFill>
          <a:effectLst/>
        </p:spPr>
        <p:txBody>
          <a:bodyPr wrap="square" lIns="182829" tIns="137122" rIns="137122" bIns="137122" rtlCol="0" anchor="ctr">
            <a:noAutofit/>
          </a:bodyPr>
          <a:lstStyle/>
          <a:p>
            <a:pPr algn="ctr">
              <a:lnSpc>
                <a:spcPct val="90000"/>
              </a:lnSpc>
              <a:spcBef>
                <a:spcPts val="600"/>
              </a:spcBef>
              <a:spcAft>
                <a:spcPts val="0"/>
              </a:spcAft>
            </a:pPr>
            <a:endParaRPr lang="en-US" sz="2000" dirty="0" smtClean="0">
              <a:solidFill>
                <a:schemeClr val="bg2"/>
              </a:solidFill>
              <a:latin typeface="+mn-lt"/>
            </a:endParaRPr>
          </a:p>
        </p:txBody>
      </p:sp>
      <p:sp>
        <p:nvSpPr>
          <p:cNvPr id="361476" name="Title Placeholder 21"/>
          <p:cNvSpPr>
            <a:spLocks noGrp="1"/>
          </p:cNvSpPr>
          <p:nvPr>
            <p:ph type="ctrTitle" hasCustomPrompt="1"/>
          </p:nvPr>
        </p:nvSpPr>
        <p:spPr>
          <a:xfrm>
            <a:off x="274322" y="294162"/>
            <a:ext cx="5200791" cy="1661993"/>
          </a:xfrm>
          <a:prstGeom prst="rect">
            <a:avLst/>
          </a:prstGeom>
        </p:spPr>
        <p:txBody>
          <a:bodyPr wrap="square" lIns="0" tIns="45708" rIns="0" bIns="45708"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2"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8" name="TextBox 7"/>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9" name="TextBox 8"/>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888849704"/>
      </p:ext>
    </p:extLst>
  </p:cSld>
  <p:clrMapOvr>
    <a:masterClrMapping/>
  </p:clrMapOvr>
  <p:transition spd="med">
    <p:wipe dir="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1730360789"/>
      </p:ext>
    </p:extLst>
  </p:cSld>
  <p:clrMapOvr>
    <a:masterClrMapping/>
  </p:clrMapOvr>
  <p:transition spd="med">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1610826337"/>
      </p:ext>
    </p:extLst>
  </p:cSld>
  <p:clrMapOvr>
    <a:masterClrMapping/>
  </p:clrMapOvr>
  <p:transition spd="med">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4010322477"/>
      </p:ext>
    </p:extLst>
  </p:cSld>
  <p:clrMapOvr>
    <a:masterClrMapping/>
  </p:clrMapOvr>
  <p:transition spd="med">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black bkgd white title top">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318" y="264629"/>
            <a:ext cx="7955280" cy="487313"/>
          </a:xfrm>
          <a:prstGeom prst="rect">
            <a:avLst/>
          </a:prstGeom>
        </p:spPr>
        <p:txBody>
          <a:bodyPr lIns="0" rIns="0">
            <a:spAutoFit/>
          </a:bodyPr>
          <a:lstStyle>
            <a:lvl1pPr>
              <a:defRPr baseline="0">
                <a:solidFill>
                  <a:srgbClr val="FFFFFF"/>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3" name="Content Placeholder 2"/>
          <p:cNvSpPr>
            <a:spLocks noGrp="1"/>
          </p:cNvSpPr>
          <p:nvPr>
            <p:ph sz="half" idx="13" hasCustomPrompt="1"/>
          </p:nvPr>
        </p:nvSpPr>
        <p:spPr>
          <a:xfrm>
            <a:off x="274319" y="1280160"/>
            <a:ext cx="4305377"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tx2"/>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chemeClr val="tx2"/>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chemeClr val="tx2"/>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166446575"/>
      </p:ext>
    </p:extLst>
  </p:cSld>
  <p:clrMapOvr>
    <a:masterClrMapping/>
  </p:clrMapOvr>
  <p:transition spd="med">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Content with subhead">
    <p:spTree>
      <p:nvGrpSpPr>
        <p:cNvPr id="1" name=""/>
        <p:cNvGrpSpPr/>
        <p:nvPr/>
      </p:nvGrpSpPr>
      <p:grpSpPr>
        <a:xfrm>
          <a:off x="0" y="0"/>
          <a:ext cx="0" cy="0"/>
          <a:chOff x="0" y="0"/>
          <a:chExt cx="0" cy="0"/>
        </a:xfrm>
      </p:grpSpPr>
      <p:sp>
        <p:nvSpPr>
          <p:cNvPr id="7" name="Rectangle 6"/>
          <p:cNvSpPr/>
          <p:nvPr userDrawn="1"/>
        </p:nvSpPr>
        <p:spPr>
          <a:xfrm>
            <a:off x="0" y="0"/>
            <a:ext cx="9144000" cy="5150644"/>
          </a:xfrm>
          <a:prstGeom prst="rect">
            <a:avLst/>
          </a:prstGeom>
          <a:solidFill>
            <a:schemeClr val="bg2">
              <a:lumMod val="85000"/>
              <a:lumOff val="15000"/>
            </a:schemeClr>
          </a:solidFill>
          <a:effectLst/>
        </p:spPr>
        <p:txBody>
          <a:bodyPr wrap="square" lIns="182829" tIns="137122" rIns="137122" bIns="137122" rtlCol="0" anchor="ctr">
            <a:noAutofit/>
          </a:bodyPr>
          <a:lstStyle/>
          <a:p>
            <a:pPr algn="ctr">
              <a:lnSpc>
                <a:spcPct val="90000"/>
              </a:lnSpc>
              <a:spcBef>
                <a:spcPts val="600"/>
              </a:spcBef>
              <a:spcAft>
                <a:spcPts val="0"/>
              </a:spcAft>
            </a:pPr>
            <a:endParaRPr lang="en-US" sz="2000" dirty="0" smtClean="0">
              <a:solidFill>
                <a:schemeClr val="bg2"/>
              </a:solidFill>
              <a:latin typeface="+mn-l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
        <p:nvSpPr>
          <p:cNvPr id="2" name="Title 1"/>
          <p:cNvSpPr>
            <a:spLocks noGrp="1"/>
          </p:cNvSpPr>
          <p:nvPr>
            <p:ph type="title" hasCustomPrompt="1"/>
          </p:nvPr>
        </p:nvSpPr>
        <p:spPr>
          <a:xfrm>
            <a:off x="274319" y="265271"/>
            <a:ext cx="7955280" cy="640080"/>
          </a:xfrm>
          <a:prstGeom prst="rect">
            <a:avLst/>
          </a:prstGeom>
        </p:spPr>
        <p:txBody>
          <a:bodyPr lIns="0" tIns="45708" rIns="0" bIns="45708">
            <a:normAutofit/>
          </a:bodyPr>
          <a:lstStyle>
            <a:lvl1pPr>
              <a:defRPr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1"/>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tx2"/>
                </a:solidFill>
                <a:latin typeface="Arial" panose="020B0604020202020204" pitchFamily="34" charset="0"/>
                <a:ea typeface="Arial"/>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chemeClr val="tx2"/>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chemeClr val="tx2"/>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12"/>
          <p:cNvSpPr>
            <a:spLocks noGrp="1"/>
          </p:cNvSpPr>
          <p:nvPr>
            <p:ph type="subTitle" idx="11" hasCustomPrompt="1"/>
          </p:nvPr>
        </p:nvSpPr>
        <p:spPr>
          <a:xfrm>
            <a:off x="266700" y="1057768"/>
            <a:ext cx="7960422" cy="313267"/>
          </a:xfrm>
          <a:prstGeom prst="rect">
            <a:avLst/>
          </a:prstGeom>
        </p:spPr>
        <p:txBody>
          <a:bodyPr lIns="0" tIns="45708" rIns="0" bIns="45708" anchor="t" anchorCtr="0"/>
          <a:lstStyle>
            <a:lvl1pPr marL="285671" indent="-285671">
              <a:buFont typeface="Arial"/>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780377899"/>
      </p:ext>
    </p:extLst>
  </p:cSld>
  <p:clrMapOvr>
    <a:masterClrMapping/>
  </p:clrMapOvr>
  <p:transition spd="med">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Content_Bulleted body copy">
    <p:spTree>
      <p:nvGrpSpPr>
        <p:cNvPr id="1" name=""/>
        <p:cNvGrpSpPr/>
        <p:nvPr/>
      </p:nvGrpSpPr>
      <p:grpSpPr>
        <a:xfrm>
          <a:off x="0" y="0"/>
          <a:ext cx="0" cy="0"/>
          <a:chOff x="0" y="0"/>
          <a:chExt cx="0" cy="0"/>
        </a:xfrm>
      </p:grpSpPr>
      <p:sp>
        <p:nvSpPr>
          <p:cNvPr id="4" name="Rectangle 3"/>
          <p:cNvSpPr/>
          <p:nvPr userDrawn="1"/>
        </p:nvSpPr>
        <p:spPr>
          <a:xfrm>
            <a:off x="0" y="0"/>
            <a:ext cx="9144000" cy="5150644"/>
          </a:xfrm>
          <a:prstGeom prst="rect">
            <a:avLst/>
          </a:prstGeom>
          <a:solidFill>
            <a:schemeClr val="bg2">
              <a:lumMod val="85000"/>
              <a:lumOff val="15000"/>
            </a:schemeClr>
          </a:solidFill>
          <a:effectLst/>
        </p:spPr>
        <p:txBody>
          <a:bodyPr wrap="square" lIns="182829" tIns="137122" rIns="137122" bIns="137122" rtlCol="0" anchor="ctr">
            <a:noAutofit/>
          </a:bodyPr>
          <a:lstStyle/>
          <a:p>
            <a:pPr algn="ctr">
              <a:lnSpc>
                <a:spcPct val="90000"/>
              </a:lnSpc>
              <a:spcBef>
                <a:spcPts val="600"/>
              </a:spcBef>
              <a:spcAft>
                <a:spcPts val="0"/>
              </a:spcAft>
            </a:pPr>
            <a:endParaRPr lang="en-US" sz="2000" dirty="0" smtClean="0">
              <a:solidFill>
                <a:schemeClr val="bg2"/>
              </a:solidFill>
              <a:latin typeface="+mn-lt"/>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
        <p:nvSpPr>
          <p:cNvPr id="2" name="Title 1"/>
          <p:cNvSpPr>
            <a:spLocks noGrp="1"/>
          </p:cNvSpPr>
          <p:nvPr>
            <p:ph type="title" hasCustomPrompt="1"/>
          </p:nvPr>
        </p:nvSpPr>
        <p:spPr>
          <a:xfrm>
            <a:off x="274319" y="265272"/>
            <a:ext cx="7955280" cy="640080"/>
          </a:xfrm>
          <a:prstGeom prst="rect">
            <a:avLst/>
          </a:prstGeom>
        </p:spPr>
        <p:txBody>
          <a:bodyPr lIns="0" tIns="45708" rIns="0" bIns="45708"/>
          <a:lstStyle>
            <a:lvl1pPr>
              <a:defRPr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1"/>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tx2"/>
                </a:solidFill>
                <a:latin typeface="Arial" panose="020B0604020202020204" pitchFamily="34" charset="0"/>
                <a:ea typeface="Arial"/>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chemeClr val="tx2"/>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chemeClr val="tx2"/>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8885505"/>
      </p:ext>
    </p:extLst>
  </p:cSld>
  <p:clrMapOvr>
    <a:masterClrMapping/>
  </p:clrMapOvr>
  <p:transition spd="med">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4_Title slide_Image 1">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Tree>
    <p:extLst>
      <p:ext uri="{BB962C8B-B14F-4D97-AF65-F5344CB8AC3E}">
        <p14:creationId xmlns:p14="http://schemas.microsoft.com/office/powerpoint/2010/main" val="951288913"/>
      </p:ext>
    </p:extLst>
  </p:cSld>
  <p:clrMapOvr>
    <a:masterClrMapping/>
  </p:clrMapOvr>
  <p:transition spd="med">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79433" y="703020"/>
            <a:ext cx="8449733" cy="302417"/>
          </a:xfrm>
          <a:prstGeom prst="rect">
            <a:avLst/>
          </a:prstGeom>
        </p:spPr>
        <p:txBody>
          <a:bodyPr lIns="0" tIns="0" rIns="0" bIns="0"/>
          <a:lstStyle>
            <a:lvl1pPr marL="0" indent="0" algn="l">
              <a:lnSpc>
                <a:spcPct val="100000"/>
              </a:lnSpc>
              <a:buNone/>
              <a:defRPr sz="1600" cap="none" baseline="0">
                <a:solidFill>
                  <a:schemeClr val="bg1">
                    <a:lumMod val="50000"/>
                  </a:schemeClr>
                </a:solidFill>
                <a:latin typeface="+mj-lt"/>
                <a:cs typeface="Verdana"/>
              </a:defRPr>
            </a:lvl1pPr>
            <a:lvl2pPr marL="456719" indent="0" algn="ctr">
              <a:buNone/>
              <a:defRPr>
                <a:solidFill>
                  <a:schemeClr val="tx1">
                    <a:tint val="75000"/>
                  </a:schemeClr>
                </a:solidFill>
              </a:defRPr>
            </a:lvl2pPr>
            <a:lvl3pPr marL="913455" indent="0" algn="ctr">
              <a:buNone/>
              <a:defRPr>
                <a:solidFill>
                  <a:schemeClr val="tx1">
                    <a:tint val="75000"/>
                  </a:schemeClr>
                </a:solidFill>
              </a:defRPr>
            </a:lvl3pPr>
            <a:lvl4pPr marL="1370178" indent="0" algn="ctr">
              <a:buNone/>
              <a:defRPr>
                <a:solidFill>
                  <a:schemeClr val="tx1">
                    <a:tint val="75000"/>
                  </a:schemeClr>
                </a:solidFill>
              </a:defRPr>
            </a:lvl4pPr>
            <a:lvl5pPr marL="1826908" indent="0" algn="ctr">
              <a:buNone/>
              <a:defRPr>
                <a:solidFill>
                  <a:schemeClr val="tx1">
                    <a:tint val="75000"/>
                  </a:schemeClr>
                </a:solidFill>
              </a:defRPr>
            </a:lvl5pPr>
            <a:lvl6pPr marL="2283626" indent="0" algn="ctr">
              <a:buNone/>
              <a:defRPr>
                <a:solidFill>
                  <a:schemeClr val="tx1">
                    <a:tint val="75000"/>
                  </a:schemeClr>
                </a:solidFill>
              </a:defRPr>
            </a:lvl6pPr>
            <a:lvl7pPr marL="2740345" indent="0" algn="ctr">
              <a:buNone/>
              <a:defRPr>
                <a:solidFill>
                  <a:schemeClr val="tx1">
                    <a:tint val="75000"/>
                  </a:schemeClr>
                </a:solidFill>
              </a:defRPr>
            </a:lvl7pPr>
            <a:lvl8pPr marL="3197072" indent="0" algn="ctr">
              <a:buNone/>
              <a:defRPr>
                <a:solidFill>
                  <a:schemeClr val="tx1">
                    <a:tint val="75000"/>
                  </a:schemeClr>
                </a:solidFill>
              </a:defRPr>
            </a:lvl8pPr>
            <a:lvl9pPr marL="3653800" indent="0" algn="ctr">
              <a:buNone/>
              <a:defRPr>
                <a:solidFill>
                  <a:schemeClr val="tx1">
                    <a:tint val="75000"/>
                  </a:schemeClr>
                </a:solidFill>
              </a:defRPr>
            </a:lvl9pPr>
          </a:lstStyle>
          <a:p>
            <a:r>
              <a:rPr lang="en-US" dirty="0" smtClean="0"/>
              <a:t>Click to edit master subtitle slide</a:t>
            </a:r>
            <a:endParaRPr lang="en-US" dirty="0"/>
          </a:p>
        </p:txBody>
      </p:sp>
      <p:sp>
        <p:nvSpPr>
          <p:cNvPr id="4"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cap="none" baseline="0">
                <a:solidFill>
                  <a:schemeClr val="tx2"/>
                </a:solidFill>
                <a:latin typeface="+mj-lt"/>
                <a:cs typeface="Verdana"/>
              </a:defRPr>
            </a:lvl1pPr>
          </a:lstStyle>
          <a:p>
            <a:r>
              <a:rPr lang="en-US" dirty="0" smtClean="0"/>
              <a:t>Click to edit master title slide</a:t>
            </a:r>
            <a:endParaRPr lang="en-US" dirty="0"/>
          </a:p>
        </p:txBody>
      </p:sp>
    </p:spTree>
    <p:extLst>
      <p:ext uri="{BB962C8B-B14F-4D97-AF65-F5344CB8AC3E}">
        <p14:creationId xmlns:p14="http://schemas.microsoft.com/office/powerpoint/2010/main" val="429370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Content_Body copy">
    <p:spTree>
      <p:nvGrpSpPr>
        <p:cNvPr id="1" name=""/>
        <p:cNvGrpSpPr/>
        <p:nvPr/>
      </p:nvGrpSpPr>
      <p:grpSpPr>
        <a:xfrm>
          <a:off x="0" y="0"/>
          <a:ext cx="0" cy="0"/>
          <a:chOff x="0" y="0"/>
          <a:chExt cx="0" cy="0"/>
        </a:xfrm>
      </p:grpSpPr>
      <p:sp>
        <p:nvSpPr>
          <p:cNvPr id="4" name="Rectangle 3"/>
          <p:cNvSpPr/>
          <p:nvPr userDrawn="1"/>
        </p:nvSpPr>
        <p:spPr>
          <a:xfrm>
            <a:off x="0" y="0"/>
            <a:ext cx="9144000" cy="5150644"/>
          </a:xfrm>
          <a:prstGeom prst="rect">
            <a:avLst/>
          </a:prstGeom>
          <a:solidFill>
            <a:schemeClr val="bg2">
              <a:lumMod val="85000"/>
              <a:lumOff val="15000"/>
            </a:schemeClr>
          </a:solidFill>
          <a:effectLst/>
        </p:spPr>
        <p:txBody>
          <a:bodyPr wrap="square" lIns="182829" tIns="137122" rIns="137122" bIns="137122" rtlCol="0" anchor="ctr">
            <a:noAutofit/>
          </a:bodyPr>
          <a:lstStyle/>
          <a:p>
            <a:pPr algn="ctr">
              <a:lnSpc>
                <a:spcPct val="90000"/>
              </a:lnSpc>
              <a:spcBef>
                <a:spcPts val="600"/>
              </a:spcBef>
              <a:spcAft>
                <a:spcPts val="0"/>
              </a:spcAft>
            </a:pPr>
            <a:endParaRPr lang="en-US" sz="2000" dirty="0" smtClean="0">
              <a:solidFill>
                <a:schemeClr val="bg2"/>
              </a:solidFill>
              <a:latin typeface="+mn-lt"/>
            </a:endParaRPr>
          </a:p>
        </p:txBody>
      </p:sp>
      <p:sp>
        <p:nvSpPr>
          <p:cNvPr id="2" name="Title 1"/>
          <p:cNvSpPr>
            <a:spLocks noGrp="1"/>
          </p:cNvSpPr>
          <p:nvPr>
            <p:ph type="title" hasCustomPrompt="1"/>
          </p:nvPr>
        </p:nvSpPr>
        <p:spPr>
          <a:xfrm>
            <a:off x="274319" y="264629"/>
            <a:ext cx="7955280" cy="640080"/>
          </a:xfrm>
          <a:prstGeom prst="rect">
            <a:avLst/>
          </a:prstGeom>
        </p:spPr>
        <p:txBody>
          <a:bodyPr lIns="0" tIns="45708" rIns="0" bIns="45708"/>
          <a:lstStyle>
            <a:lvl1pPr>
              <a:defRPr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1"/>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chemeClr val="tx2"/>
                </a:solidFill>
                <a:latin typeface="Arial" panose="020B0604020202020204" pitchFamily="34" charset="0"/>
                <a:ea typeface="Arial"/>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1758377456"/>
      </p:ext>
    </p:extLst>
  </p:cSld>
  <p:clrMapOvr>
    <a:masterClrMapping/>
  </p:clrMapOvr>
  <p:transition spd="med">
    <p:wipe dir="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0846" cy="5152976"/>
          </a:xfrm>
          <a:prstGeom prst="rect">
            <a:avLst/>
          </a:prstGeom>
        </p:spPr>
      </p:pic>
      <p:sp>
        <p:nvSpPr>
          <p:cNvPr id="9" name="Title Placeholder 21"/>
          <p:cNvSpPr>
            <a:spLocks noGrp="1"/>
          </p:cNvSpPr>
          <p:nvPr>
            <p:ph type="ctrTitle" hasCustomPrompt="1"/>
          </p:nvPr>
        </p:nvSpPr>
        <p:spPr>
          <a:xfrm>
            <a:off x="274327" y="290333"/>
            <a:ext cx="5200791" cy="1661993"/>
          </a:xfrm>
          <a:prstGeom prst="rect">
            <a:avLst/>
          </a:prstGeom>
        </p:spPr>
        <p:txBody>
          <a:bodyPr wrap="square" lIns="0" tIns="45670" rIns="0" bIns="4567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
        <p:nvSpPr>
          <p:cNvPr id="6" name="TextBox 5"/>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1" name="TextBox 10"/>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1298514598"/>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4629"/>
            <a:ext cx="7955280" cy="640080"/>
          </a:xfrm>
          <a:prstGeom prst="rect">
            <a:avLst/>
          </a:prstGeom>
        </p:spPr>
        <p:txBody>
          <a:bodyPr lIns="0" tIns="45708" rIns="0" bIns="45708"/>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1"/>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rgbClr val="000000"/>
                </a:solidFill>
                <a:latin typeface="Arial" panose="020B0604020202020204" pitchFamily="34" charset="0"/>
                <a:ea typeface="Arial"/>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p:txBody>
      </p:sp>
    </p:spTree>
    <p:extLst>
      <p:ext uri="{BB962C8B-B14F-4D97-AF65-F5344CB8AC3E}">
        <p14:creationId xmlns:p14="http://schemas.microsoft.com/office/powerpoint/2010/main" val="2175678912"/>
      </p:ext>
    </p:extLst>
  </p:cSld>
  <p:clrMapOvr>
    <a:masterClrMapping/>
  </p:clrMapOvr>
  <p:transition spd="med">
    <p:wipe dir="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
            <a:ext cx="9160844" cy="5152975"/>
          </a:xfrm>
          <a:prstGeom prst="rect">
            <a:avLst/>
          </a:prstGeom>
        </p:spPr>
      </p:pic>
      <p:sp>
        <p:nvSpPr>
          <p:cNvPr id="9" name="Title Placeholder 21"/>
          <p:cNvSpPr>
            <a:spLocks noGrp="1"/>
          </p:cNvSpPr>
          <p:nvPr>
            <p:ph type="ctrTitle" hasCustomPrompt="1"/>
          </p:nvPr>
        </p:nvSpPr>
        <p:spPr>
          <a:xfrm>
            <a:off x="274328" y="289727"/>
            <a:ext cx="5200791" cy="1661993"/>
          </a:xfrm>
          <a:prstGeom prst="rect">
            <a:avLst/>
          </a:prstGeom>
        </p:spPr>
        <p:txBody>
          <a:bodyPr wrap="square" lIns="0" tIns="45670" rIns="0" bIns="45670"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0" name="TextBox 9"/>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1" name="TextBox 10"/>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3263076382"/>
      </p:ext>
    </p:extLst>
  </p:cSld>
  <p:clrMapOvr>
    <a:masterClrMapping/>
  </p:clrMapOvr>
  <p:transition spd="med">
    <p:wipe dir="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
            <a:ext cx="9160844" cy="5152975"/>
          </a:xfrm>
          <a:prstGeom prst="rect">
            <a:avLst/>
          </a:prstGeom>
        </p:spPr>
      </p:pic>
      <p:sp>
        <p:nvSpPr>
          <p:cNvPr id="9" name="Title Placeholder 21"/>
          <p:cNvSpPr>
            <a:spLocks noGrp="1"/>
          </p:cNvSpPr>
          <p:nvPr>
            <p:ph type="ctrTitle" hasCustomPrompt="1"/>
          </p:nvPr>
        </p:nvSpPr>
        <p:spPr>
          <a:xfrm>
            <a:off x="274327" y="288114"/>
            <a:ext cx="5200791" cy="1661993"/>
          </a:xfrm>
          <a:prstGeom prst="rect">
            <a:avLst/>
          </a:prstGeom>
        </p:spPr>
        <p:txBody>
          <a:bodyPr wrap="square" lIns="0" tIns="45670" rIns="0" bIns="4567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0" name="TextBox 9"/>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1" name="TextBox 10"/>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2108686608"/>
      </p:ext>
    </p:extLst>
  </p:cSld>
  <p:clrMapOvr>
    <a:masterClrMapping/>
  </p:clrMapOvr>
  <p:transition spd="med">
    <p:wipe dir="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slide_Black">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2"/>
          </a:solidFill>
          <a:effectLst/>
        </p:spPr>
        <p:txBody>
          <a:bodyPr wrap="square" lIns="182678" tIns="137008" rIns="137008" bIns="137008" rtlCol="0" anchor="ctr">
            <a:noAutofit/>
          </a:bodyPr>
          <a:lstStyle/>
          <a:p>
            <a:pPr algn="ctr" defTabSz="650423">
              <a:lnSpc>
                <a:spcPct val="90000"/>
              </a:lnSpc>
              <a:spcBef>
                <a:spcPts val="600"/>
              </a:spcBef>
              <a:spcAft>
                <a:spcPts val="0"/>
              </a:spcAft>
            </a:pPr>
            <a:endParaRPr lang="en-US" sz="2000" dirty="0" smtClean="0">
              <a:solidFill>
                <a:srgbClr val="000000"/>
              </a:solidFill>
              <a:latin typeface="Arial"/>
            </a:endParaRPr>
          </a:p>
        </p:txBody>
      </p:sp>
      <p:sp>
        <p:nvSpPr>
          <p:cNvPr id="361476" name="Title Placeholder 21"/>
          <p:cNvSpPr>
            <a:spLocks noGrp="1"/>
          </p:cNvSpPr>
          <p:nvPr>
            <p:ph type="ctrTitle" hasCustomPrompt="1"/>
          </p:nvPr>
        </p:nvSpPr>
        <p:spPr>
          <a:xfrm>
            <a:off x="274328" y="289292"/>
            <a:ext cx="5200791" cy="1661993"/>
          </a:xfrm>
          <a:prstGeom prst="rect">
            <a:avLst/>
          </a:prstGeom>
        </p:spPr>
        <p:txBody>
          <a:bodyPr wrap="square" lIns="0" tIns="45670" rIns="0" bIns="4567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8" name="TextBox 7"/>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9" name="TextBox 8"/>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3059649947"/>
      </p:ext>
    </p:extLst>
  </p:cSld>
  <p:clrMapOvr>
    <a:masterClrMapping/>
  </p:clrMapOvr>
  <p:transition spd="med">
    <p:wipe dir="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_Carbon">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tx1"/>
          </a:solidFill>
          <a:effectLst/>
        </p:spPr>
        <p:txBody>
          <a:bodyPr wrap="square" lIns="182678" tIns="137008" rIns="137008" bIns="137008" rtlCol="0" anchor="ctr">
            <a:noAutofit/>
          </a:bodyPr>
          <a:lstStyle/>
          <a:p>
            <a:pPr algn="ctr" defTabSz="650423">
              <a:lnSpc>
                <a:spcPct val="90000"/>
              </a:lnSpc>
              <a:spcBef>
                <a:spcPts val="600"/>
              </a:spcBef>
              <a:spcAft>
                <a:spcPts val="0"/>
              </a:spcAft>
            </a:pPr>
            <a:endParaRPr lang="en-US" sz="2000" dirty="0" smtClean="0">
              <a:solidFill>
                <a:srgbClr val="000000"/>
              </a:solidFill>
              <a:latin typeface="Arial"/>
            </a:endParaRPr>
          </a:p>
        </p:txBody>
      </p:sp>
      <p:sp>
        <p:nvSpPr>
          <p:cNvPr id="361476" name="Title Placeholder 21"/>
          <p:cNvSpPr>
            <a:spLocks noGrp="1"/>
          </p:cNvSpPr>
          <p:nvPr>
            <p:ph type="ctrTitle" hasCustomPrompt="1"/>
          </p:nvPr>
        </p:nvSpPr>
        <p:spPr>
          <a:xfrm>
            <a:off x="274328" y="294162"/>
            <a:ext cx="5200791" cy="1661993"/>
          </a:xfrm>
          <a:prstGeom prst="rect">
            <a:avLst/>
          </a:prstGeom>
        </p:spPr>
        <p:txBody>
          <a:bodyPr wrap="square" lIns="0" tIns="45670" rIns="0" bIns="4567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3710919927"/>
      </p:ext>
    </p:extLst>
  </p:cSld>
  <p:clrMapOvr>
    <a:masterClrMapping/>
  </p:clrMapOvr>
  <p:transition spd="med">
    <p:wipe dir="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50644"/>
          </a:xfrm>
          <a:prstGeom prst="rect">
            <a:avLst/>
          </a:prstGeom>
          <a:solidFill>
            <a:schemeClr val="bg1"/>
          </a:solidFill>
          <a:effectLst/>
        </p:spPr>
        <p:txBody>
          <a:bodyPr wrap="square" lIns="182678" tIns="137008" rIns="137008" bIns="137008" rtlCol="0" anchor="ctr">
            <a:noAutofit/>
          </a:bodyPr>
          <a:lstStyle/>
          <a:p>
            <a:pPr algn="ctr" defTabSz="650423">
              <a:lnSpc>
                <a:spcPct val="90000"/>
              </a:lnSpc>
              <a:spcBef>
                <a:spcPts val="600"/>
              </a:spcBef>
              <a:spcAft>
                <a:spcPts val="0"/>
              </a:spcAft>
            </a:pPr>
            <a:endParaRPr lang="en-US" sz="2000" dirty="0" smtClean="0">
              <a:solidFill>
                <a:srgbClr val="000000"/>
              </a:solidFill>
              <a:latin typeface="Arial"/>
            </a:endParaRPr>
          </a:p>
        </p:txBody>
      </p:sp>
      <p:sp>
        <p:nvSpPr>
          <p:cNvPr id="361476" name="Title Placeholder 21"/>
          <p:cNvSpPr>
            <a:spLocks noGrp="1"/>
          </p:cNvSpPr>
          <p:nvPr>
            <p:ph type="ctrTitle" hasCustomPrompt="1"/>
          </p:nvPr>
        </p:nvSpPr>
        <p:spPr>
          <a:xfrm>
            <a:off x="274328" y="294162"/>
            <a:ext cx="5200791" cy="1661993"/>
          </a:xfrm>
          <a:prstGeom prst="rect">
            <a:avLst/>
          </a:prstGeom>
        </p:spPr>
        <p:txBody>
          <a:bodyPr wrap="square" lIns="0" tIns="45670" rIns="0" bIns="4567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274328"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133" y="4374070"/>
            <a:ext cx="1630654" cy="290800"/>
          </a:xfrm>
          <a:prstGeom prst="rect">
            <a:avLst/>
          </a:prstGeom>
        </p:spPr>
      </p:pic>
    </p:spTree>
    <p:extLst>
      <p:ext uri="{BB962C8B-B14F-4D97-AF65-F5344CB8AC3E}">
        <p14:creationId xmlns:p14="http://schemas.microsoft.com/office/powerpoint/2010/main" val="1811166042"/>
      </p:ext>
    </p:extLst>
  </p:cSld>
  <p:clrMapOvr>
    <a:masterClrMapping/>
  </p:clrMapOvr>
  <p:transition spd="med">
    <p:wipe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4629"/>
            <a:ext cx="7955280" cy="640080"/>
          </a:xfrm>
          <a:prstGeom prst="rect">
            <a:avLst/>
          </a:prstGeom>
        </p:spPr>
        <p:txBody>
          <a:bodyPr lIns="0" tIns="45670" rIns="0" bIns="45670"/>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7" y="1280161"/>
            <a:ext cx="7955279"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rgbClr val="000000"/>
                </a:solidFill>
                <a:latin typeface="Arial" panose="020B0604020202020204" pitchFamily="34" charset="0"/>
                <a:ea typeface="Arial"/>
                <a:cs typeface="Arial" panose="020B0604020202020204" pitchFamily="34" charset="0"/>
              </a:defRPr>
            </a:lvl1pPr>
            <a:lvl2pPr marL="572454" indent="-231519">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p:txBody>
      </p:sp>
    </p:spTree>
    <p:extLst>
      <p:ext uri="{BB962C8B-B14F-4D97-AF65-F5344CB8AC3E}">
        <p14:creationId xmlns:p14="http://schemas.microsoft.com/office/powerpoint/2010/main" val="3335725461"/>
      </p:ext>
    </p:extLst>
  </p:cSld>
  <p:clrMapOvr>
    <a:masterClrMapping/>
  </p:clrMapOvr>
  <p:transition spd="med">
    <p:wipe dir="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tIns="45670" rIns="0" bIns="45670"/>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7" y="1280161"/>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2454" indent="-231519">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68678766"/>
      </p:ext>
    </p:extLst>
  </p:cSld>
  <p:clrMapOvr>
    <a:masterClrMapping/>
  </p:clrMapOvr>
  <p:transition spd="med">
    <p:wipe dir="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1"/>
            <a:ext cx="7955280" cy="640080"/>
          </a:xfrm>
          <a:prstGeom prst="rect">
            <a:avLst/>
          </a:prstGeom>
        </p:spPr>
        <p:txBody>
          <a:bodyPr lIns="0" tIns="45670" rIns="0" bIns="45670">
            <a:normAutofit/>
          </a:bodyPr>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1"/>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2454" indent="-231519">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12"/>
          <p:cNvSpPr>
            <a:spLocks noGrp="1"/>
          </p:cNvSpPr>
          <p:nvPr>
            <p:ph type="subTitle" idx="11" hasCustomPrompt="1"/>
          </p:nvPr>
        </p:nvSpPr>
        <p:spPr>
          <a:xfrm>
            <a:off x="266700" y="1057774"/>
            <a:ext cx="7960422" cy="313267"/>
          </a:xfrm>
          <a:prstGeom prst="rect">
            <a:avLst/>
          </a:prstGeom>
        </p:spPr>
        <p:txBody>
          <a:bodyPr lIns="0" tIns="45670" rIns="0" bIns="45670" anchor="t" anchorCtr="0"/>
          <a:lstStyle>
            <a:lvl1pPr marL="285434" indent="-285434">
              <a:buFont typeface="Arial"/>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740380560"/>
      </p:ext>
    </p:extLst>
  </p:cSld>
  <p:clrMapOvr>
    <a:masterClrMapping/>
  </p:clrMapOvr>
  <p:transition spd="med">
    <p:wipe dir="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tIns="45670" rIns="0" bIns="45670"/>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3" hasCustomPrompt="1"/>
          </p:nvPr>
        </p:nvSpPr>
        <p:spPr>
          <a:xfrm>
            <a:off x="274321" y="1280161"/>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041" indent="-231519">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1"/>
            <a:ext cx="384048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041" indent="-231519">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8036014"/>
      </p:ext>
    </p:extLst>
  </p:cSld>
  <p:clrMapOvr>
    <a:masterClrMapping/>
  </p:clrMapOvr>
  <p:transition spd="med">
    <p:wipe dir="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0167" y="267705"/>
            <a:ext cx="4285279" cy="640080"/>
          </a:xfrm>
          <a:prstGeom prst="rect">
            <a:avLst/>
          </a:prstGeom>
        </p:spPr>
        <p:txBody>
          <a:bodyPr lIns="0" tIns="45670" rIns="0" bIns="45670"/>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0166" y="1280161"/>
            <a:ext cx="4283860"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041" indent="-231519">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45827012"/>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2"/>
            <a:ext cx="7955280" cy="640080"/>
          </a:xfrm>
          <a:prstGeom prst="rect">
            <a:avLst/>
          </a:prstGeom>
        </p:spPr>
        <p:txBody>
          <a:bodyPr lIns="0" tIns="45708" rIns="0" bIns="45708"/>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1"/>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78062111"/>
      </p:ext>
    </p:extLst>
  </p:cSld>
  <p:clrMapOvr>
    <a:masterClrMapping/>
  </p:clrMapOvr>
  <p:transition spd="med">
    <p:wipe dir="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865304" cy="486332"/>
          </a:xfrm>
          <a:prstGeom prst="rect">
            <a:avLst/>
          </a:prstGeom>
        </p:spPr>
        <p:txBody>
          <a:bodyPr lIns="0" tIns="45670" rIns="0" bIns="45670"/>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1"/>
            <a:ext cx="4297680"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2454" indent="-231519">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rgbClr val="000000"/>
                </a:solidFill>
                <a:latin typeface="Arial" panose="020B0604020202020204" pitchFamily="34" charset="0"/>
                <a:ea typeface="Arial"/>
                <a:cs typeface="Arial" panose="020B0604020202020204" pitchFamily="34"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Text Placeholder 12"/>
          <p:cNvSpPr>
            <a:spLocks noGrp="1"/>
          </p:cNvSpPr>
          <p:nvPr>
            <p:ph type="subTitle" idx="11" hasCustomPrompt="1"/>
          </p:nvPr>
        </p:nvSpPr>
        <p:spPr>
          <a:xfrm>
            <a:off x="266700" y="767417"/>
            <a:ext cx="4305300" cy="313267"/>
          </a:xfrm>
          <a:prstGeom prst="rect">
            <a:avLst/>
          </a:prstGeom>
        </p:spPr>
        <p:txBody>
          <a:bodyPr lIns="0" tIns="45670" rIns="0" bIns="45670" anchor="t" anchorCtr="0"/>
          <a:lstStyle>
            <a:lvl1pPr marL="228344" indent="-228344">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821615974"/>
      </p:ext>
    </p:extLst>
  </p:cSld>
  <p:clrMapOvr>
    <a:masterClrMapping/>
  </p:clrMapOvr>
  <p:transition spd="med">
    <p:wipe dir="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67706"/>
            <a:ext cx="4297680" cy="836894"/>
          </a:xfrm>
          <a:prstGeom prst="rect">
            <a:avLst/>
          </a:prstGeom>
        </p:spPr>
        <p:txBody>
          <a:bodyPr lIns="0" tIns="45670" rIns="0" bIns="45670"/>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0" y="1554481"/>
            <a:ext cx="42976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2454" indent="-231519">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Text Placeholder 12"/>
          <p:cNvSpPr>
            <a:spLocks noGrp="1"/>
          </p:cNvSpPr>
          <p:nvPr>
            <p:ph type="subTitle" idx="11" hasCustomPrompt="1"/>
          </p:nvPr>
        </p:nvSpPr>
        <p:spPr>
          <a:xfrm>
            <a:off x="266700" y="1113374"/>
            <a:ext cx="4305300" cy="313267"/>
          </a:xfrm>
          <a:prstGeom prst="rect">
            <a:avLst/>
          </a:prstGeom>
        </p:spPr>
        <p:txBody>
          <a:bodyPr lIns="0" tIns="45670" rIns="0" bIns="45670" anchor="t" anchorCtr="0"/>
          <a:lstStyle>
            <a:lvl1pPr marL="228344" indent="-228344">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3595481847"/>
      </p:ext>
    </p:extLst>
  </p:cSld>
  <p:clrMapOvr>
    <a:masterClrMapping/>
  </p:clrMapOvr>
  <p:transition spd="med">
    <p:wipe dir="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3"/>
            <a:ext cx="7955280" cy="664797"/>
          </a:xfrm>
          <a:prstGeom prst="rect">
            <a:avLst/>
          </a:prstGeom>
        </p:spPr>
        <p:txBody>
          <a:bodyPr lIns="0" tIns="45670" rIns="0" bIns="45670"/>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3744115902"/>
      </p:ext>
    </p:extLst>
  </p:cSld>
  <p:clrMapOvr>
    <a:masterClrMapping/>
  </p:clrMapOvr>
  <p:transition spd="med">
    <p:wipe dir="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5353"/>
      </p:ext>
    </p:extLst>
  </p:cSld>
  <p:clrMapOvr>
    <a:masterClrMapping/>
  </p:clrMapOvr>
  <p:transition spd="med">
    <p:wipe dir="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6780" cy="5150688"/>
          </a:xfrm>
          <a:prstGeom prst="rect">
            <a:avLst/>
          </a:prstGeom>
        </p:spPr>
      </p:pic>
      <p:sp>
        <p:nvSpPr>
          <p:cNvPr id="7" name="Title 1"/>
          <p:cNvSpPr>
            <a:spLocks noGrp="1"/>
          </p:cNvSpPr>
          <p:nvPr>
            <p:ph type="title" hasCustomPrompt="1"/>
          </p:nvPr>
        </p:nvSpPr>
        <p:spPr>
          <a:xfrm>
            <a:off x="274328" y="1748272"/>
            <a:ext cx="6850901" cy="1495794"/>
          </a:xfrm>
          <a:prstGeom prst="rect">
            <a:avLst/>
          </a:prstGeom>
        </p:spPr>
        <p:txBody>
          <a:bodyPr lIns="0" tIns="45670" rIns="0" bIns="4567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2568146078"/>
      </p:ext>
    </p:extLst>
  </p:cSld>
  <p:clrMapOvr>
    <a:masterClrMapping/>
  </p:clrMapOvr>
  <p:transition spd="med">
    <p:wipe dir="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56778" cy="5150688"/>
          </a:xfrm>
          <a:prstGeom prst="rect">
            <a:avLst/>
          </a:prstGeom>
        </p:spPr>
      </p:pic>
      <p:sp>
        <p:nvSpPr>
          <p:cNvPr id="7" name="Title 1"/>
          <p:cNvSpPr>
            <a:spLocks noGrp="1"/>
          </p:cNvSpPr>
          <p:nvPr>
            <p:ph type="title" hasCustomPrompt="1"/>
          </p:nvPr>
        </p:nvSpPr>
        <p:spPr>
          <a:xfrm>
            <a:off x="274328" y="1748272"/>
            <a:ext cx="6850901" cy="1495794"/>
          </a:xfrm>
          <a:prstGeom prst="rect">
            <a:avLst/>
          </a:prstGeom>
        </p:spPr>
        <p:txBody>
          <a:bodyPr lIns="0" tIns="45670" rIns="0" bIns="4567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4014594693"/>
      </p:ext>
    </p:extLst>
  </p:cSld>
  <p:clrMapOvr>
    <a:masterClrMapping/>
  </p:clrMapOvr>
  <p:transition spd="med">
    <p:wipe dir="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56778" cy="5150688"/>
          </a:xfrm>
          <a:prstGeom prst="rect">
            <a:avLst/>
          </a:prstGeom>
        </p:spPr>
      </p:pic>
      <p:sp>
        <p:nvSpPr>
          <p:cNvPr id="7" name="Title 1"/>
          <p:cNvSpPr>
            <a:spLocks noGrp="1"/>
          </p:cNvSpPr>
          <p:nvPr>
            <p:ph type="title" hasCustomPrompt="1"/>
          </p:nvPr>
        </p:nvSpPr>
        <p:spPr>
          <a:xfrm>
            <a:off x="274328" y="1748272"/>
            <a:ext cx="6850901" cy="1495794"/>
          </a:xfrm>
          <a:prstGeom prst="rect">
            <a:avLst/>
          </a:prstGeom>
        </p:spPr>
        <p:txBody>
          <a:bodyPr lIns="0" tIns="45670" rIns="0" bIns="4567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1114832115"/>
      </p:ext>
    </p:extLst>
  </p:cSld>
  <p:clrMapOvr>
    <a:masterClrMapping/>
  </p:clrMapOvr>
  <p:transition spd="med">
    <p:wipe dir="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8" y="1748272"/>
            <a:ext cx="6850901" cy="1495794"/>
          </a:xfrm>
          <a:prstGeom prst="rect">
            <a:avLst/>
          </a:prstGeom>
        </p:spPr>
        <p:txBody>
          <a:bodyPr lIns="0" tIns="45670" rIns="0" bIns="45670" anchor="ctr" anchorCtr="0">
            <a:normAutofit/>
          </a:bodyPr>
          <a:lstStyle>
            <a:lvl1pPr>
              <a:defRPr sz="5400"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1793808973"/>
      </p:ext>
    </p:extLst>
  </p:cSld>
  <p:clrMapOvr>
    <a:masterClrMapping/>
  </p:clrMapOvr>
  <p:transition spd="med">
    <p:wipe dir="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8" y="1748272"/>
            <a:ext cx="6850901" cy="1495794"/>
          </a:xfrm>
          <a:prstGeom prst="rect">
            <a:avLst/>
          </a:prstGeom>
        </p:spPr>
        <p:txBody>
          <a:bodyPr lIns="0" tIns="45670" rIns="0" bIns="45670" anchor="ctr" anchorCtr="0">
            <a:normAutofit/>
          </a:bodyPr>
          <a:lstStyle>
            <a:lvl1pPr>
              <a:defRPr sz="5400"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3977305488"/>
      </p:ext>
    </p:extLst>
  </p:cSld>
  <p:clrMapOvr>
    <a:masterClrMapping/>
  </p:clrMapOvr>
  <p:transition spd="med">
    <p:wipe dir="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8" y="1748272"/>
            <a:ext cx="6850901" cy="1495794"/>
          </a:xfrm>
          <a:prstGeom prst="rect">
            <a:avLst/>
          </a:prstGeom>
        </p:spPr>
        <p:txBody>
          <a:bodyPr lIns="0" tIns="45670" rIns="0" bIns="4567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Tree>
    <p:extLst>
      <p:ext uri="{BB962C8B-B14F-4D97-AF65-F5344CB8AC3E}">
        <p14:creationId xmlns:p14="http://schemas.microsoft.com/office/powerpoint/2010/main" val="2200881753"/>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5271"/>
            <a:ext cx="7955280" cy="640080"/>
          </a:xfrm>
          <a:prstGeom prst="rect">
            <a:avLst/>
          </a:prstGeom>
        </p:spPr>
        <p:txBody>
          <a:bodyPr lIns="0" tIns="45708" rIns="0" bIns="45708">
            <a:normAutofit/>
          </a:bodyPr>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1"/>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12"/>
          <p:cNvSpPr>
            <a:spLocks noGrp="1"/>
          </p:cNvSpPr>
          <p:nvPr>
            <p:ph type="subTitle" idx="11" hasCustomPrompt="1"/>
          </p:nvPr>
        </p:nvSpPr>
        <p:spPr>
          <a:xfrm>
            <a:off x="266700" y="1057768"/>
            <a:ext cx="7960422" cy="313267"/>
          </a:xfrm>
          <a:prstGeom prst="rect">
            <a:avLst/>
          </a:prstGeom>
        </p:spPr>
        <p:txBody>
          <a:bodyPr lIns="0" tIns="45708" rIns="0" bIns="45708" anchor="t" anchorCtr="0"/>
          <a:lstStyle>
            <a:lvl1pPr marL="285671" indent="-285671">
              <a:buFont typeface="Arial"/>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2254111004"/>
      </p:ext>
    </p:extLst>
  </p:cSld>
  <p:clrMapOvr>
    <a:masterClrMapping/>
  </p:clrMapOvr>
  <p:transition spd="med">
    <p:wipe dir="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2983572163"/>
      </p:ext>
    </p:extLst>
  </p:cSld>
  <p:clrMapOvr>
    <a:masterClrMapping/>
  </p:clrMapOvr>
  <p:transition spd="med">
    <p:wipe dir="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2794376959"/>
      </p:ext>
    </p:extLst>
  </p:cSld>
  <p:clrMapOvr>
    <a:masterClrMapping/>
  </p:clrMapOvr>
  <p:transition spd="med">
    <p:wipe dir="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161" y="2257138"/>
            <a:ext cx="3046048" cy="543212"/>
          </a:xfrm>
          <a:prstGeom prst="rect">
            <a:avLst/>
          </a:prstGeom>
        </p:spPr>
      </p:pic>
    </p:spTree>
    <p:extLst>
      <p:ext uri="{BB962C8B-B14F-4D97-AF65-F5344CB8AC3E}">
        <p14:creationId xmlns:p14="http://schemas.microsoft.com/office/powerpoint/2010/main" val="116847861"/>
      </p:ext>
    </p:extLst>
  </p:cSld>
  <p:clrMapOvr>
    <a:masterClrMapping/>
  </p:clrMapOvr>
  <p:transition spd="med">
    <p:wipe dir="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64629"/>
            <a:ext cx="7955280" cy="640080"/>
          </a:xfrm>
          <a:prstGeom prst="rect">
            <a:avLst/>
          </a:prstGeom>
        </p:spPr>
        <p:txBody>
          <a:bodyPr lIns="0" tIns="34249" rIns="0" bIns="34249"/>
          <a:lstStyle>
            <a:lvl1pPr>
              <a:defRPr baseline="0">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19" y="1280161"/>
            <a:ext cx="7955280" cy="32004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rgbClr val="000000"/>
                </a:solidFill>
                <a:latin typeface="Arial" panose="020B0604020202020204" pitchFamily="34" charset="0"/>
                <a:cs typeface="Arial" panose="020B0604020202020204" pitchFamily="34" charset="0"/>
              </a:defRPr>
            </a:lvl1pPr>
            <a:lvl2pPr marL="572427" indent="-231508">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p:txBody>
      </p:sp>
    </p:spTree>
    <p:extLst>
      <p:ext uri="{BB962C8B-B14F-4D97-AF65-F5344CB8AC3E}">
        <p14:creationId xmlns:p14="http://schemas.microsoft.com/office/powerpoint/2010/main" val="3121618216"/>
      </p:ext>
    </p:extLst>
  </p:cSld>
  <p:clrMapOvr>
    <a:masterClrMapping/>
  </p:clrMapOvr>
  <p:transition spd="med">
    <p:wipe dir="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black bkgd white title top">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318" y="264629"/>
            <a:ext cx="7955280" cy="487313"/>
          </a:xfrm>
          <a:prstGeom prst="rect">
            <a:avLst/>
          </a:prstGeom>
        </p:spPr>
        <p:txBody>
          <a:bodyPr lIns="0" rIns="0">
            <a:spAutoFit/>
          </a:bodyPr>
          <a:lstStyle>
            <a:lvl1pPr>
              <a:defRPr baseline="0">
                <a:solidFill>
                  <a:srgbClr val="FFFFFF"/>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3" name="Content Placeholder 2"/>
          <p:cNvSpPr>
            <a:spLocks noGrp="1"/>
          </p:cNvSpPr>
          <p:nvPr>
            <p:ph sz="half" idx="13" hasCustomPrompt="1"/>
          </p:nvPr>
        </p:nvSpPr>
        <p:spPr>
          <a:xfrm>
            <a:off x="274319" y="1280160"/>
            <a:ext cx="4305377" cy="32004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chemeClr val="tx2"/>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chemeClr val="tx2"/>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chemeClr val="tx2"/>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657858581"/>
      </p:ext>
    </p:extLst>
  </p:cSld>
  <p:clrMapOvr>
    <a:masterClrMapping/>
  </p:clrMapOvr>
  <p:transition spd="med">
    <p:wipe dir="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Content with subhead">
    <p:spTree>
      <p:nvGrpSpPr>
        <p:cNvPr id="1" name=""/>
        <p:cNvGrpSpPr/>
        <p:nvPr/>
      </p:nvGrpSpPr>
      <p:grpSpPr>
        <a:xfrm>
          <a:off x="0" y="0"/>
          <a:ext cx="0" cy="0"/>
          <a:chOff x="0" y="0"/>
          <a:chExt cx="0" cy="0"/>
        </a:xfrm>
      </p:grpSpPr>
      <p:sp>
        <p:nvSpPr>
          <p:cNvPr id="7" name="Rectangle 6"/>
          <p:cNvSpPr/>
          <p:nvPr userDrawn="1"/>
        </p:nvSpPr>
        <p:spPr>
          <a:xfrm>
            <a:off x="0" y="0"/>
            <a:ext cx="9144000" cy="5150644"/>
          </a:xfrm>
          <a:prstGeom prst="rect">
            <a:avLst/>
          </a:prstGeom>
          <a:solidFill>
            <a:schemeClr val="bg2">
              <a:lumMod val="85000"/>
              <a:lumOff val="15000"/>
            </a:schemeClr>
          </a:solidFill>
          <a:effectLst/>
        </p:spPr>
        <p:txBody>
          <a:bodyPr wrap="square" lIns="182829" tIns="137122" rIns="137122" bIns="137122" rtlCol="0" anchor="ctr">
            <a:noAutofit/>
          </a:bodyPr>
          <a:lstStyle/>
          <a:p>
            <a:pPr algn="ctr">
              <a:lnSpc>
                <a:spcPct val="90000"/>
              </a:lnSpc>
              <a:spcBef>
                <a:spcPts val="600"/>
              </a:spcBef>
              <a:spcAft>
                <a:spcPts val="0"/>
              </a:spcAft>
            </a:pPr>
            <a:endParaRPr lang="en-US" sz="2000" dirty="0" smtClean="0">
              <a:solidFill>
                <a:schemeClr val="bg2"/>
              </a:solidFill>
              <a:latin typeface="+mn-l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
        <p:nvSpPr>
          <p:cNvPr id="2" name="Title 1"/>
          <p:cNvSpPr>
            <a:spLocks noGrp="1"/>
          </p:cNvSpPr>
          <p:nvPr>
            <p:ph type="title" hasCustomPrompt="1"/>
          </p:nvPr>
        </p:nvSpPr>
        <p:spPr>
          <a:xfrm>
            <a:off x="274319" y="265271"/>
            <a:ext cx="7955280" cy="640080"/>
          </a:xfrm>
          <a:prstGeom prst="rect">
            <a:avLst/>
          </a:prstGeom>
        </p:spPr>
        <p:txBody>
          <a:bodyPr lIns="0" tIns="45708" rIns="0" bIns="45708">
            <a:normAutofit/>
          </a:bodyPr>
          <a:lstStyle>
            <a:lvl1pPr>
              <a:defRPr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1"/>
            <a:ext cx="7955280" cy="301752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tx2"/>
                </a:solidFill>
                <a:latin typeface="Arial" panose="020B0604020202020204" pitchFamily="34" charset="0"/>
                <a:ea typeface="Arial"/>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chemeClr val="tx2"/>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chemeClr val="tx2"/>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12"/>
          <p:cNvSpPr>
            <a:spLocks noGrp="1"/>
          </p:cNvSpPr>
          <p:nvPr>
            <p:ph type="subTitle" idx="11" hasCustomPrompt="1"/>
          </p:nvPr>
        </p:nvSpPr>
        <p:spPr>
          <a:xfrm>
            <a:off x="266700" y="1057768"/>
            <a:ext cx="7960422" cy="313267"/>
          </a:xfrm>
          <a:prstGeom prst="rect">
            <a:avLst/>
          </a:prstGeom>
        </p:spPr>
        <p:txBody>
          <a:bodyPr lIns="0" tIns="45708" rIns="0" bIns="45708" anchor="t" anchorCtr="0"/>
          <a:lstStyle>
            <a:lvl1pPr marL="285671" indent="-285671">
              <a:buFont typeface="Arial"/>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3075248158"/>
      </p:ext>
    </p:extLst>
  </p:cSld>
  <p:clrMapOvr>
    <a:masterClrMapping/>
  </p:clrMapOvr>
  <p:transition spd="med">
    <p:wipe dir="r"/>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Content_Bulleted body copy">
    <p:spTree>
      <p:nvGrpSpPr>
        <p:cNvPr id="1" name=""/>
        <p:cNvGrpSpPr/>
        <p:nvPr/>
      </p:nvGrpSpPr>
      <p:grpSpPr>
        <a:xfrm>
          <a:off x="0" y="0"/>
          <a:ext cx="0" cy="0"/>
          <a:chOff x="0" y="0"/>
          <a:chExt cx="0" cy="0"/>
        </a:xfrm>
      </p:grpSpPr>
      <p:sp>
        <p:nvSpPr>
          <p:cNvPr id="4" name="Rectangle 3"/>
          <p:cNvSpPr/>
          <p:nvPr userDrawn="1"/>
        </p:nvSpPr>
        <p:spPr>
          <a:xfrm>
            <a:off x="0" y="0"/>
            <a:ext cx="9144000" cy="5150644"/>
          </a:xfrm>
          <a:prstGeom prst="rect">
            <a:avLst/>
          </a:prstGeom>
          <a:solidFill>
            <a:schemeClr val="bg2">
              <a:lumMod val="85000"/>
              <a:lumOff val="15000"/>
            </a:schemeClr>
          </a:solidFill>
          <a:effectLst/>
        </p:spPr>
        <p:txBody>
          <a:bodyPr wrap="square" lIns="182829" tIns="137122" rIns="137122" bIns="137122" rtlCol="0" anchor="ctr">
            <a:noAutofit/>
          </a:bodyPr>
          <a:lstStyle/>
          <a:p>
            <a:pPr algn="ctr">
              <a:lnSpc>
                <a:spcPct val="90000"/>
              </a:lnSpc>
              <a:spcBef>
                <a:spcPts val="600"/>
              </a:spcBef>
              <a:spcAft>
                <a:spcPts val="0"/>
              </a:spcAft>
            </a:pPr>
            <a:endParaRPr lang="en-US" sz="2000" dirty="0" smtClean="0">
              <a:solidFill>
                <a:schemeClr val="bg2"/>
              </a:solidFill>
              <a:latin typeface="+mn-lt"/>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376" y="4838501"/>
            <a:ext cx="675925" cy="120540"/>
          </a:xfrm>
          <a:prstGeom prst="rect">
            <a:avLst/>
          </a:prstGeom>
        </p:spPr>
      </p:pic>
      <p:sp>
        <p:nvSpPr>
          <p:cNvPr id="2" name="Title 1"/>
          <p:cNvSpPr>
            <a:spLocks noGrp="1"/>
          </p:cNvSpPr>
          <p:nvPr>
            <p:ph type="title" hasCustomPrompt="1"/>
          </p:nvPr>
        </p:nvSpPr>
        <p:spPr>
          <a:xfrm>
            <a:off x="274319" y="265272"/>
            <a:ext cx="7955280" cy="640080"/>
          </a:xfrm>
          <a:prstGeom prst="rect">
            <a:avLst/>
          </a:prstGeom>
        </p:spPr>
        <p:txBody>
          <a:bodyPr lIns="0" tIns="45708" rIns="0" bIns="45708"/>
          <a:lstStyle>
            <a:lvl1pPr>
              <a:defRPr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1"/>
            <a:ext cx="7955279" cy="32004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tx2"/>
                </a:solidFill>
                <a:latin typeface="Arial" panose="020B0604020202020204" pitchFamily="34" charset="0"/>
                <a:ea typeface="Arial"/>
                <a:cs typeface="Arial" panose="020B0604020202020204" pitchFamily="34" charset="0"/>
              </a:defRPr>
            </a:lvl1pPr>
            <a:lvl2pPr marL="572929" indent="-231711">
              <a:lnSpc>
                <a:spcPct val="100000"/>
              </a:lnSpc>
              <a:spcBef>
                <a:spcPts val="300"/>
              </a:spcBef>
              <a:spcAft>
                <a:spcPts val="0"/>
              </a:spcAft>
              <a:buClr>
                <a:srgbClr val="AAAAAA"/>
              </a:buClr>
              <a:buFont typeface="Museo Sans For Dell" pitchFamily="2" charset="0"/>
              <a:buChar char="–"/>
              <a:defRPr sz="1200">
                <a:solidFill>
                  <a:schemeClr val="tx2"/>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chemeClr val="tx2"/>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95678638"/>
      </p:ext>
    </p:extLst>
  </p:cSld>
  <p:clrMapOvr>
    <a:masterClrMapping/>
  </p:clrMapOvr>
  <p:transition spd="med">
    <p:wipe dir="r"/>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Header no body cop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472577"/>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2599377070"/>
      </p:ext>
    </p:extLst>
  </p:cSld>
  <p:clrMapOvr>
    <a:masterClrMapping/>
  </p:clrMapOvr>
  <p:transition spd="med">
    <p:wipe dir="r"/>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4_Title slide_Image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003186"/>
      </p:ext>
    </p:extLst>
  </p:cSld>
  <p:clrMapOvr>
    <a:masterClrMapping/>
  </p:clrMapOvr>
  <p:transition spd="med">
    <p:wipe dir="r"/>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79433" y="703020"/>
            <a:ext cx="8449733" cy="302417"/>
          </a:xfrm>
          <a:prstGeom prst="rect">
            <a:avLst/>
          </a:prstGeom>
        </p:spPr>
        <p:txBody>
          <a:bodyPr lIns="0" tIns="0" rIns="0" bIns="0"/>
          <a:lstStyle>
            <a:lvl1pPr marL="0" indent="0" algn="l">
              <a:lnSpc>
                <a:spcPct val="100000"/>
              </a:lnSpc>
              <a:buNone/>
              <a:defRPr sz="1600" cap="none" baseline="0">
                <a:solidFill>
                  <a:schemeClr val="bg1">
                    <a:lumMod val="50000"/>
                  </a:schemeClr>
                </a:solidFill>
                <a:latin typeface="+mj-lt"/>
                <a:cs typeface="Verdana"/>
              </a:defRPr>
            </a:lvl1pPr>
            <a:lvl2pPr marL="456719" indent="0" algn="ctr">
              <a:buNone/>
              <a:defRPr>
                <a:solidFill>
                  <a:schemeClr val="tx1">
                    <a:tint val="75000"/>
                  </a:schemeClr>
                </a:solidFill>
              </a:defRPr>
            </a:lvl2pPr>
            <a:lvl3pPr marL="913455" indent="0" algn="ctr">
              <a:buNone/>
              <a:defRPr>
                <a:solidFill>
                  <a:schemeClr val="tx1">
                    <a:tint val="75000"/>
                  </a:schemeClr>
                </a:solidFill>
              </a:defRPr>
            </a:lvl3pPr>
            <a:lvl4pPr marL="1370178" indent="0" algn="ctr">
              <a:buNone/>
              <a:defRPr>
                <a:solidFill>
                  <a:schemeClr val="tx1">
                    <a:tint val="75000"/>
                  </a:schemeClr>
                </a:solidFill>
              </a:defRPr>
            </a:lvl4pPr>
            <a:lvl5pPr marL="1826908" indent="0" algn="ctr">
              <a:buNone/>
              <a:defRPr>
                <a:solidFill>
                  <a:schemeClr val="tx1">
                    <a:tint val="75000"/>
                  </a:schemeClr>
                </a:solidFill>
              </a:defRPr>
            </a:lvl5pPr>
            <a:lvl6pPr marL="2283626" indent="0" algn="ctr">
              <a:buNone/>
              <a:defRPr>
                <a:solidFill>
                  <a:schemeClr val="tx1">
                    <a:tint val="75000"/>
                  </a:schemeClr>
                </a:solidFill>
              </a:defRPr>
            </a:lvl6pPr>
            <a:lvl7pPr marL="2740345" indent="0" algn="ctr">
              <a:buNone/>
              <a:defRPr>
                <a:solidFill>
                  <a:schemeClr val="tx1">
                    <a:tint val="75000"/>
                  </a:schemeClr>
                </a:solidFill>
              </a:defRPr>
            </a:lvl7pPr>
            <a:lvl8pPr marL="3197072" indent="0" algn="ctr">
              <a:buNone/>
              <a:defRPr>
                <a:solidFill>
                  <a:schemeClr val="tx1">
                    <a:tint val="75000"/>
                  </a:schemeClr>
                </a:solidFill>
              </a:defRPr>
            </a:lvl8pPr>
            <a:lvl9pPr marL="3653800" indent="0" algn="ctr">
              <a:buNone/>
              <a:defRPr>
                <a:solidFill>
                  <a:schemeClr val="tx1">
                    <a:tint val="75000"/>
                  </a:schemeClr>
                </a:solidFill>
              </a:defRPr>
            </a:lvl9pPr>
          </a:lstStyle>
          <a:p>
            <a:r>
              <a:rPr lang="en-US" dirty="0" smtClean="0"/>
              <a:t>Click to edit master subtitle slide</a:t>
            </a:r>
            <a:endParaRPr lang="en-US" dirty="0"/>
          </a:p>
        </p:txBody>
      </p:sp>
      <p:sp>
        <p:nvSpPr>
          <p:cNvPr id="4" name="Title 1"/>
          <p:cNvSpPr>
            <a:spLocks noGrp="1"/>
          </p:cNvSpPr>
          <p:nvPr>
            <p:ph type="ctrTitle" hasCustomPrompt="1"/>
          </p:nvPr>
        </p:nvSpPr>
        <p:spPr>
          <a:xfrm>
            <a:off x="379413" y="228600"/>
            <a:ext cx="8458200" cy="457200"/>
          </a:xfrm>
          <a:prstGeom prst="rect">
            <a:avLst/>
          </a:prstGeom>
        </p:spPr>
        <p:txBody>
          <a:bodyPr lIns="0" tIns="0" rIns="0" bIns="0" anchor="t" anchorCtr="0"/>
          <a:lstStyle>
            <a:lvl1pPr algn="l">
              <a:lnSpc>
                <a:spcPct val="100000"/>
              </a:lnSpc>
              <a:defRPr sz="2800" cap="none" baseline="0">
                <a:solidFill>
                  <a:schemeClr val="tx2"/>
                </a:solidFill>
                <a:latin typeface="+mj-lt"/>
                <a:cs typeface="Verdana"/>
              </a:defRPr>
            </a:lvl1pPr>
          </a:lstStyle>
          <a:p>
            <a:r>
              <a:rPr lang="en-US" dirty="0" smtClean="0"/>
              <a:t>Click to edit master title slide</a:t>
            </a:r>
            <a:endParaRPr lang="en-US" dirty="0"/>
          </a:p>
        </p:txBody>
      </p:sp>
    </p:spTree>
    <p:extLst>
      <p:ext uri="{BB962C8B-B14F-4D97-AF65-F5344CB8AC3E}">
        <p14:creationId xmlns:p14="http://schemas.microsoft.com/office/powerpoint/2010/main" val="223107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image" Target="../media/image1.png"/><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theme" Target="../theme/theme2.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image" Target="../media/image1.png"/><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theme" Target="../theme/theme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image" Target="../media/image1.png"/><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theme" Target="../theme/theme5.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26" Type="http://schemas.openxmlformats.org/officeDocument/2006/relationships/theme" Target="../theme/theme6.xml"/><Relationship Id="rId3" Type="http://schemas.openxmlformats.org/officeDocument/2006/relationships/slideLayout" Target="../slideLayouts/slideLayout153.xml"/><Relationship Id="rId21" Type="http://schemas.openxmlformats.org/officeDocument/2006/relationships/slideLayout" Target="../slideLayouts/slideLayout171.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slideLayout" Target="../slideLayouts/slideLayout175.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slideLayout" Target="../slideLayouts/slideLayout174.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slideLayout" Target="../slideLayouts/slideLayout17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8" y="4823549"/>
            <a:ext cx="649537" cy="128211"/>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10/15/2017</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8" y="4823549"/>
            <a:ext cx="649537" cy="128211"/>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10/15/2017</a:t>
            </a:fld>
            <a:endParaRPr lang="en-US" sz="900" dirty="0" smtClean="0">
              <a:solidFill>
                <a:schemeClr val="bg2">
                  <a:lumMod val="50000"/>
                  <a:lumOff val="50000"/>
                </a:schemeClr>
              </a:solidFill>
              <a:latin typeface="+mn-lt"/>
            </a:endParaRPr>
          </a:p>
        </p:txBody>
      </p:sp>
      <p:sp>
        <p:nvSpPr>
          <p:cNvPr id="11" name="TextBox 10"/>
          <p:cNvSpPr txBox="1"/>
          <p:nvPr/>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18" name="TextBox 17"/>
          <p:cNvSpPr txBox="1"/>
          <p:nvPr/>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20" name="TextBox 19"/>
          <p:cNvSpPr txBox="1"/>
          <p:nvPr/>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pic>
        <p:nvPicPr>
          <p:cNvPr id="8" name="Picture 7"/>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15" name="fl" descr="                                              Internal Use - Confidential &#10;&#10;"/>
          <p:cNvSpPr txBox="1"/>
          <p:nvPr userDrawn="1"/>
        </p:nvSpPr>
        <p:spPr>
          <a:xfrm>
            <a:off x="0" y="4617720"/>
            <a:ext cx="9144000" cy="466794"/>
          </a:xfrm>
          <a:prstGeom prst="rect">
            <a:avLst/>
          </a:prstGeom>
          <a:noFill/>
        </p:spPr>
        <p:txBody>
          <a:bodyPr vert="horz" wrap="square" lIns="0" tIns="0" rIns="0" bIns="0" rtlCol="0" anchor="ctr" anchorCtr="0">
            <a:spAutoFit/>
          </a:bodyPr>
          <a:lstStyle/>
          <a:p>
            <a:pPr algn="l">
              <a:lnSpc>
                <a:spcPct val="90000"/>
              </a:lnSpc>
              <a:spcBef>
                <a:spcPts val="100"/>
              </a:spcBef>
              <a:spcAft>
                <a:spcPts val="100"/>
              </a:spcAft>
            </a:pPr>
            <a:r>
              <a:rPr lang="en-US" sz="1000" b="0" i="0" u="none" baseline="0" smtClean="0">
                <a:solidFill>
                  <a:srgbClr val="808080"/>
                </a:solidFill>
                <a:latin typeface="arial" panose="020B0604020202020204" pitchFamily="34" charset="0"/>
              </a:rPr>
              <a:t>                                              Internal Use - Confidential </a:t>
            </a:r>
          </a:p>
          <a:p>
            <a:pPr algn="l">
              <a:lnSpc>
                <a:spcPct val="90000"/>
              </a:lnSpc>
              <a:spcBef>
                <a:spcPts val="100"/>
              </a:spcBef>
              <a:spcAft>
                <a:spcPts val="100"/>
              </a:spcAft>
            </a:pPr>
            <a:endParaRPr lang="en-US" sz="1000" b="0" i="0" u="none" baseline="0" smtClean="0">
              <a:solidFill>
                <a:srgbClr val="808080"/>
              </a:solidFill>
              <a:latin typeface="arial" panose="020B0604020202020204" pitchFamily="34" charset="0"/>
            </a:endParaRPr>
          </a:p>
          <a:p>
            <a:pPr algn="l">
              <a:lnSpc>
                <a:spcPct val="90000"/>
              </a:lnSpc>
              <a:spcBef>
                <a:spcPts val="100"/>
              </a:spcBef>
              <a:spcAft>
                <a:spcPts val="100"/>
              </a:spcAft>
            </a:pPr>
            <a:endParaRPr lang="en-US" sz="1000" b="0" i="0" u="none" baseline="0" dirty="0" smtClean="0">
              <a:solidFill>
                <a:srgbClr val="808080"/>
              </a:solidFill>
              <a:latin typeface="arial" panose="020B0604020202020204" pitchFamily="34" charset="0"/>
            </a:endParaRPr>
          </a:p>
        </p:txBody>
      </p:sp>
    </p:spTree>
    <p:extLst>
      <p:ext uri="{BB962C8B-B14F-4D97-AF65-F5344CB8AC3E}">
        <p14:creationId xmlns:p14="http://schemas.microsoft.com/office/powerpoint/2010/main" val="2209482782"/>
      </p:ext>
    </p:extLst>
  </p:cSld>
  <p:clrMap bg1="dk2" tx1="lt1" bg2="dk1" tx2="lt2" accent1="accent1" accent2="accent2" accent3="accent3" accent4="accent4" accent5="accent5" accent6="accent6" hlink="hlink" folHlink="folHlink"/>
  <p:sldLayoutIdLst>
    <p:sldLayoutId id="2147484427" r:id="rId1"/>
    <p:sldLayoutId id="2147484431" r:id="rId2"/>
    <p:sldLayoutId id="2147484432" r:id="rId3"/>
    <p:sldLayoutId id="2147484422" r:id="rId4"/>
    <p:sldLayoutId id="2147484400" r:id="rId5"/>
    <p:sldLayoutId id="2147484405" r:id="rId6"/>
    <p:sldLayoutId id="2147484367" r:id="rId7"/>
    <p:sldLayoutId id="2147484244" r:id="rId8"/>
    <p:sldLayoutId id="2147484245" r:id="rId9"/>
    <p:sldLayoutId id="2147484246" r:id="rId10"/>
    <p:sldLayoutId id="2147484652" r:id="rId11"/>
    <p:sldLayoutId id="2147484653" r:id="rId12"/>
    <p:sldLayoutId id="2147484654" r:id="rId13"/>
    <p:sldLayoutId id="2147484655" r:id="rId14"/>
    <p:sldLayoutId id="2147484247" r:id="rId15"/>
    <p:sldLayoutId id="2147484248" r:id="rId16"/>
    <p:sldLayoutId id="2147484249" r:id="rId17"/>
    <p:sldLayoutId id="2147484250" r:id="rId18"/>
    <p:sldLayoutId id="2147484435" r:id="rId19"/>
    <p:sldLayoutId id="2147484407" r:id="rId20"/>
    <p:sldLayoutId id="2147484433" r:id="rId21"/>
    <p:sldLayoutId id="2147484434" r:id="rId22"/>
    <p:sldLayoutId id="2147484425" r:id="rId23"/>
    <p:sldLayoutId id="2147484424" r:id="rId24"/>
    <p:sldLayoutId id="2147484423" r:id="rId25"/>
    <p:sldLayoutId id="2147484428" r:id="rId26"/>
    <p:sldLayoutId id="2147484429" r:id="rId27"/>
    <p:sldLayoutId id="2147484430" r:id="rId28"/>
    <p:sldLayoutId id="2147484550" r:id="rId29"/>
    <p:sldLayoutId id="2147484633" r:id="rId30"/>
    <p:sldLayoutId id="2147484634" r:id="rId31"/>
    <p:sldLayoutId id="2147484640" r:id="rId32"/>
    <p:sldLayoutId id="2147484642" r:id="rId33"/>
    <p:sldLayoutId id="2147484643" r:id="rId34"/>
    <p:sldLayoutId id="2147484651" r:id="rId35"/>
    <p:sldLayoutId id="2147484657" r:id="rId36"/>
    <p:sldLayoutId id="2147484658" r:id="rId37"/>
    <p:sldLayoutId id="2147484659" r:id="rId38"/>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073"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147"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22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294"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536" indent="-228536"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516" indent="-233299"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386" indent="-220602"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5843" indent="-222188"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7692" indent="-236472"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4767" indent="-23647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1840" indent="-23647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8914" indent="-23647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5987" indent="-23647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147" rtl="0" eaLnBrk="1" latinLnBrk="0" hangingPunct="1">
        <a:defRPr sz="1800" kern="1200">
          <a:solidFill>
            <a:schemeClr val="tx1"/>
          </a:solidFill>
          <a:latin typeface="+mn-lt"/>
          <a:ea typeface="+mn-ea"/>
          <a:cs typeface="+mn-cs"/>
        </a:defRPr>
      </a:lvl1pPr>
      <a:lvl2pPr marL="457073" algn="l" defTabSz="914147" rtl="0" eaLnBrk="1" latinLnBrk="0" hangingPunct="1">
        <a:defRPr sz="1800" kern="1200">
          <a:solidFill>
            <a:schemeClr val="tx1"/>
          </a:solidFill>
          <a:latin typeface="+mn-lt"/>
          <a:ea typeface="+mn-ea"/>
          <a:cs typeface="+mn-cs"/>
        </a:defRPr>
      </a:lvl2pPr>
      <a:lvl3pPr marL="914147" algn="l" defTabSz="914147" rtl="0" eaLnBrk="1" latinLnBrk="0" hangingPunct="1">
        <a:defRPr sz="1800" kern="1200">
          <a:solidFill>
            <a:schemeClr val="tx1"/>
          </a:solidFill>
          <a:latin typeface="+mn-lt"/>
          <a:ea typeface="+mn-ea"/>
          <a:cs typeface="+mn-cs"/>
        </a:defRPr>
      </a:lvl3pPr>
      <a:lvl4pPr marL="1371220" algn="l" defTabSz="914147" rtl="0" eaLnBrk="1" latinLnBrk="0" hangingPunct="1">
        <a:defRPr sz="1800" kern="1200">
          <a:solidFill>
            <a:schemeClr val="tx1"/>
          </a:solidFill>
          <a:latin typeface="+mn-lt"/>
          <a:ea typeface="+mn-ea"/>
          <a:cs typeface="+mn-cs"/>
        </a:defRPr>
      </a:lvl4pPr>
      <a:lvl5pPr marL="1828294" algn="l" defTabSz="914147" rtl="0" eaLnBrk="1" latinLnBrk="0" hangingPunct="1">
        <a:defRPr sz="1800" kern="1200">
          <a:solidFill>
            <a:schemeClr val="tx1"/>
          </a:solidFill>
          <a:latin typeface="+mn-lt"/>
          <a:ea typeface="+mn-ea"/>
          <a:cs typeface="+mn-cs"/>
        </a:defRPr>
      </a:lvl5pPr>
      <a:lvl6pPr marL="2285368" algn="l" defTabSz="914147" rtl="0" eaLnBrk="1" latinLnBrk="0" hangingPunct="1">
        <a:defRPr sz="1800" kern="1200">
          <a:solidFill>
            <a:schemeClr val="tx1"/>
          </a:solidFill>
          <a:latin typeface="+mn-lt"/>
          <a:ea typeface="+mn-ea"/>
          <a:cs typeface="+mn-cs"/>
        </a:defRPr>
      </a:lvl6pPr>
      <a:lvl7pPr marL="2742442" algn="l" defTabSz="914147" rtl="0" eaLnBrk="1" latinLnBrk="0" hangingPunct="1">
        <a:defRPr sz="1800" kern="1200">
          <a:solidFill>
            <a:schemeClr val="tx1"/>
          </a:solidFill>
          <a:latin typeface="+mn-lt"/>
          <a:ea typeface="+mn-ea"/>
          <a:cs typeface="+mn-cs"/>
        </a:defRPr>
      </a:lvl7pPr>
      <a:lvl8pPr marL="3199514" algn="l" defTabSz="914147" rtl="0" eaLnBrk="1" latinLnBrk="0" hangingPunct="1">
        <a:defRPr sz="1800" kern="1200">
          <a:solidFill>
            <a:schemeClr val="tx1"/>
          </a:solidFill>
          <a:latin typeface="+mn-lt"/>
          <a:ea typeface="+mn-ea"/>
          <a:cs typeface="+mn-cs"/>
        </a:defRPr>
      </a:lvl8pPr>
      <a:lvl9pPr marL="3656588" algn="l" defTabSz="91414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78" y="4823549"/>
            <a:ext cx="649537" cy="128211"/>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85C3"/>
                </a:buClr>
              </a:pPr>
              <a:t>10/15/2017</a:t>
            </a:fld>
            <a:endParaRPr lang="en-US" sz="900" dirty="0" smtClean="0">
              <a:solidFill>
                <a:srgbClr val="000000">
                  <a:lumMod val="50000"/>
                  <a:lumOff val="50000"/>
                </a:srgbClr>
              </a:solidFill>
              <a:latin typeface="Arial"/>
            </a:endParaRPr>
          </a:p>
        </p:txBody>
      </p:sp>
      <p:sp>
        <p:nvSpPr>
          <p:cNvPr id="13" name="TextBox 12" hidden="1"/>
          <p:cNvSpPr txBox="1"/>
          <p:nvPr/>
        </p:nvSpPr>
        <p:spPr>
          <a:xfrm>
            <a:off x="1895478" y="4823549"/>
            <a:ext cx="649537" cy="128211"/>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Arial"/>
              </a:rPr>
              <a:pPr>
                <a:lnSpc>
                  <a:spcPct val="90000"/>
                </a:lnSpc>
                <a:spcBef>
                  <a:spcPts val="600"/>
                </a:spcBef>
                <a:spcAft>
                  <a:spcPts val="0"/>
                </a:spcAft>
                <a:buClr>
                  <a:srgbClr val="0085C3"/>
                </a:buClr>
              </a:pPr>
              <a:t>10/15/2017</a:t>
            </a:fld>
            <a:endParaRPr lang="en-US" sz="900" dirty="0" smtClean="0">
              <a:solidFill>
                <a:srgbClr val="000000">
                  <a:lumMod val="50000"/>
                  <a:lumOff val="50000"/>
                </a:srgbClr>
              </a:solidFill>
              <a:latin typeface="Arial"/>
            </a:endParaRPr>
          </a:p>
        </p:txBody>
      </p:sp>
      <p:pic>
        <p:nvPicPr>
          <p:cNvPr id="10" name="Picture 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6" name="TextBox 5"/>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7" name="TextBox 6"/>
          <p:cNvSpPr txBox="1"/>
          <p:nvPr userDrawn="1"/>
        </p:nvSpPr>
        <p:spPr>
          <a:xfrm>
            <a:off x="295210" y="4830351"/>
            <a:ext cx="65"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endParaRPr lang="en-US" sz="900" kern="1200" dirty="0" smtClean="0">
              <a:solidFill>
                <a:schemeClr val="bg2">
                  <a:lumMod val="50000"/>
                  <a:lumOff val="50000"/>
                </a:schemeClr>
              </a:solidFill>
              <a:latin typeface="+mn-lt"/>
              <a:ea typeface="+mn-ea"/>
              <a:cs typeface="+mn-cs"/>
            </a:endParaRPr>
          </a:p>
        </p:txBody>
      </p:sp>
      <p:sp>
        <p:nvSpPr>
          <p:cNvPr id="8" name="TextBox 7"/>
          <p:cNvSpPr txBox="1"/>
          <p:nvPr userDrawn="1"/>
        </p:nvSpPr>
        <p:spPr>
          <a:xfrm>
            <a:off x="290231" y="4828571"/>
            <a:ext cx="146107" cy="128211"/>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fld id="{58EC7406-F4CC-4ABF-902E-2AF4E70E5C0F}" type="slidenum">
              <a:rPr lang="en-US" sz="900" b="0" kern="1200" smtClean="0">
                <a:solidFill>
                  <a:schemeClr val="bg2">
                    <a:lumMod val="50000"/>
                    <a:lumOff val="50000"/>
                  </a:schemeClr>
                </a:solidFill>
                <a:latin typeface="+mn-lt"/>
                <a:ea typeface="+mn-ea"/>
                <a:cs typeface="+mn-cs"/>
              </a:rPr>
              <a:pPr algn="r" rtl="0" fontAlgn="base">
                <a:lnSpc>
                  <a:spcPct val="90000"/>
                </a:lnSpc>
                <a:spcBef>
                  <a:spcPct val="0"/>
                </a:spcBef>
                <a:spcAft>
                  <a:spcPct val="0"/>
                </a:spcAft>
                <a:buClr>
                  <a:schemeClr val="bg1"/>
                </a:buClr>
              </a:pPr>
              <a:t>‹#›</a:t>
            </a:fld>
            <a:endParaRPr lang="en-US" sz="900" b="0" kern="1200" dirty="0" smtClean="0">
              <a:solidFill>
                <a:schemeClr val="bg2">
                  <a:lumMod val="50000"/>
                  <a:lumOff val="50000"/>
                </a:schemeClr>
              </a:solidFill>
              <a:latin typeface="+mn-lt"/>
              <a:ea typeface="+mn-ea"/>
              <a:cs typeface="+mn-cs"/>
            </a:endParaRPr>
          </a:p>
        </p:txBody>
      </p:sp>
      <p:sp>
        <p:nvSpPr>
          <p:cNvPr id="2" name="fl" descr="                                              Internal Use - Confidential &#10;&#10;"/>
          <p:cNvSpPr txBox="1"/>
          <p:nvPr userDrawn="1"/>
        </p:nvSpPr>
        <p:spPr>
          <a:xfrm>
            <a:off x="0" y="4622800"/>
            <a:ext cx="9144000" cy="553998"/>
          </a:xfrm>
          <a:prstGeom prst="rect">
            <a:avLst/>
          </a:prstGeom>
          <a:noFill/>
        </p:spPr>
        <p:txBody>
          <a:bodyPr vert="horz" wrap="none" rtlCol="0">
            <a:spAutoFit/>
          </a:bodyPr>
          <a:lstStyle/>
          <a:p>
            <a:pPr algn="l">
              <a:spcBef>
                <a:spcPts val="0"/>
              </a:spcBef>
              <a:spcAft>
                <a:spcPts val="0"/>
              </a:spcAft>
              <a:buClr>
                <a:schemeClr val="bg1"/>
              </a:buClr>
            </a:pPr>
            <a:r>
              <a:rPr lang="en-US" sz="1000" b="0" i="0" u="none" baseline="0" smtClean="0">
                <a:solidFill>
                  <a:srgbClr val="808080"/>
                </a:solidFill>
                <a:latin typeface="arial" panose="020B0604020202020204" pitchFamily="34" charset="0"/>
              </a:rPr>
              <a:t>                                              Internal Use - Confidential </a:t>
            </a:r>
          </a:p>
          <a:p>
            <a:pPr algn="l">
              <a:spcBef>
                <a:spcPts val="0"/>
              </a:spcBef>
              <a:spcAft>
                <a:spcPts val="0"/>
              </a:spcAft>
              <a:buClr>
                <a:schemeClr val="bg1"/>
              </a:buClr>
            </a:pPr>
            <a:endParaRPr lang="en-US" sz="1000" b="0" i="0" u="none" baseline="0" smtClean="0">
              <a:solidFill>
                <a:srgbClr val="808080"/>
              </a:solidFill>
              <a:latin typeface="arial" panose="020B0604020202020204" pitchFamily="34" charset="0"/>
            </a:endParaRPr>
          </a:p>
          <a:p>
            <a:pPr algn="l">
              <a:spcBef>
                <a:spcPts val="0"/>
              </a:spcBef>
              <a:spcAft>
                <a:spcPts val="0"/>
              </a:spcAft>
              <a:buClr>
                <a:schemeClr val="bg1"/>
              </a:buClr>
            </a:pPr>
            <a:endParaRPr lang="en-US" sz="1000" b="0" i="0" u="none" baseline="0" dirty="0" smtClean="0">
              <a:solidFill>
                <a:srgbClr val="808080"/>
              </a:solidFill>
              <a:latin typeface="arial" panose="020B0604020202020204" pitchFamily="34" charset="0"/>
            </a:endParaRPr>
          </a:p>
        </p:txBody>
      </p:sp>
    </p:spTree>
    <p:extLst>
      <p:ext uri="{BB962C8B-B14F-4D97-AF65-F5344CB8AC3E}">
        <p14:creationId xmlns:p14="http://schemas.microsoft.com/office/powerpoint/2010/main" val="3982218991"/>
      </p:ext>
    </p:extLst>
  </p:cSld>
  <p:clrMap bg1="dk2" tx1="lt1" bg2="dk1" tx2="lt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660" r:id="rId25"/>
    <p:sldLayoutId id="2147484661" r:id="rId26"/>
    <p:sldLayoutId id="2147484662" r:id="rId27"/>
    <p:sldLayoutId id="2147484664" r:id="rId28"/>
    <p:sldLayoutId id="2147484665" r:id="rId29"/>
    <p:sldLayoutId id="2147484666" r:id="rId30"/>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073"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147"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22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294"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536" indent="-228536"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516" indent="-233299"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386" indent="-220602"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5843" indent="-222188"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7692" indent="-236472"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4767" indent="-23647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1840" indent="-23647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8914" indent="-23647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5987" indent="-23647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147" rtl="0" eaLnBrk="1" latinLnBrk="0" hangingPunct="1">
        <a:defRPr sz="1800" kern="1200">
          <a:solidFill>
            <a:schemeClr val="tx1"/>
          </a:solidFill>
          <a:latin typeface="+mn-lt"/>
          <a:ea typeface="+mn-ea"/>
          <a:cs typeface="+mn-cs"/>
        </a:defRPr>
      </a:lvl1pPr>
      <a:lvl2pPr marL="457073" algn="l" defTabSz="914147" rtl="0" eaLnBrk="1" latinLnBrk="0" hangingPunct="1">
        <a:defRPr sz="1800" kern="1200">
          <a:solidFill>
            <a:schemeClr val="tx1"/>
          </a:solidFill>
          <a:latin typeface="+mn-lt"/>
          <a:ea typeface="+mn-ea"/>
          <a:cs typeface="+mn-cs"/>
        </a:defRPr>
      </a:lvl2pPr>
      <a:lvl3pPr marL="914147" algn="l" defTabSz="914147" rtl="0" eaLnBrk="1" latinLnBrk="0" hangingPunct="1">
        <a:defRPr sz="1800" kern="1200">
          <a:solidFill>
            <a:schemeClr val="tx1"/>
          </a:solidFill>
          <a:latin typeface="+mn-lt"/>
          <a:ea typeface="+mn-ea"/>
          <a:cs typeface="+mn-cs"/>
        </a:defRPr>
      </a:lvl3pPr>
      <a:lvl4pPr marL="1371220" algn="l" defTabSz="914147" rtl="0" eaLnBrk="1" latinLnBrk="0" hangingPunct="1">
        <a:defRPr sz="1800" kern="1200">
          <a:solidFill>
            <a:schemeClr val="tx1"/>
          </a:solidFill>
          <a:latin typeface="+mn-lt"/>
          <a:ea typeface="+mn-ea"/>
          <a:cs typeface="+mn-cs"/>
        </a:defRPr>
      </a:lvl4pPr>
      <a:lvl5pPr marL="1828294" algn="l" defTabSz="914147" rtl="0" eaLnBrk="1" latinLnBrk="0" hangingPunct="1">
        <a:defRPr sz="1800" kern="1200">
          <a:solidFill>
            <a:schemeClr val="tx1"/>
          </a:solidFill>
          <a:latin typeface="+mn-lt"/>
          <a:ea typeface="+mn-ea"/>
          <a:cs typeface="+mn-cs"/>
        </a:defRPr>
      </a:lvl5pPr>
      <a:lvl6pPr marL="2285368" algn="l" defTabSz="914147" rtl="0" eaLnBrk="1" latinLnBrk="0" hangingPunct="1">
        <a:defRPr sz="1800" kern="1200">
          <a:solidFill>
            <a:schemeClr val="tx1"/>
          </a:solidFill>
          <a:latin typeface="+mn-lt"/>
          <a:ea typeface="+mn-ea"/>
          <a:cs typeface="+mn-cs"/>
        </a:defRPr>
      </a:lvl6pPr>
      <a:lvl7pPr marL="2742442" algn="l" defTabSz="914147" rtl="0" eaLnBrk="1" latinLnBrk="0" hangingPunct="1">
        <a:defRPr sz="1800" kern="1200">
          <a:solidFill>
            <a:schemeClr val="tx1"/>
          </a:solidFill>
          <a:latin typeface="+mn-lt"/>
          <a:ea typeface="+mn-ea"/>
          <a:cs typeface="+mn-cs"/>
        </a:defRPr>
      </a:lvl7pPr>
      <a:lvl8pPr marL="3199514" algn="l" defTabSz="914147" rtl="0" eaLnBrk="1" latinLnBrk="0" hangingPunct="1">
        <a:defRPr sz="1800" kern="1200">
          <a:solidFill>
            <a:schemeClr val="tx1"/>
          </a:solidFill>
          <a:latin typeface="+mn-lt"/>
          <a:ea typeface="+mn-ea"/>
          <a:cs typeface="+mn-cs"/>
        </a:defRPr>
      </a:lvl8pPr>
      <a:lvl9pPr marL="3656588" algn="l" defTabSz="91414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84" y="4823555"/>
            <a:ext cx="649537" cy="128211"/>
          </a:xfrm>
          <a:prstGeom prst="rect">
            <a:avLst/>
          </a:prstGeom>
          <a:noFill/>
        </p:spPr>
        <p:txBody>
          <a:bodyPr wrap="square" lIns="0" tIns="0" rIns="0" bIns="0" rtlCol="0" anchor="ctr">
            <a:spAutoFit/>
          </a:bodyPr>
          <a:lstStyle/>
          <a:p>
            <a:pPr defTabSz="650423">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defTabSz="650423">
                <a:lnSpc>
                  <a:spcPct val="90000"/>
                </a:lnSpc>
                <a:spcBef>
                  <a:spcPts val="600"/>
                </a:spcBef>
                <a:spcAft>
                  <a:spcPts val="0"/>
                </a:spcAft>
                <a:buClr>
                  <a:srgbClr val="007DB8"/>
                </a:buClr>
              </a:pPr>
              <a:t>10/15/2017</a:t>
            </a:fld>
            <a:endParaRPr lang="en-US" sz="900" dirty="0" smtClean="0">
              <a:solidFill>
                <a:srgbClr val="000000">
                  <a:lumMod val="50000"/>
                  <a:lumOff val="50000"/>
                </a:srgbClr>
              </a:solidFill>
              <a:latin typeface="Arial"/>
            </a:endParaRPr>
          </a:p>
        </p:txBody>
      </p:sp>
      <p:sp>
        <p:nvSpPr>
          <p:cNvPr id="13" name="TextBox 12" hidden="1"/>
          <p:cNvSpPr txBox="1"/>
          <p:nvPr/>
        </p:nvSpPr>
        <p:spPr>
          <a:xfrm>
            <a:off x="1895484" y="4823555"/>
            <a:ext cx="649537" cy="128211"/>
          </a:xfrm>
          <a:prstGeom prst="rect">
            <a:avLst/>
          </a:prstGeom>
          <a:noFill/>
        </p:spPr>
        <p:txBody>
          <a:bodyPr wrap="square" lIns="0" tIns="0" rIns="0" bIns="0" rtlCol="0" anchor="ctr">
            <a:spAutoFit/>
          </a:bodyPr>
          <a:lstStyle/>
          <a:p>
            <a:pPr defTabSz="650423">
              <a:lnSpc>
                <a:spcPct val="90000"/>
              </a:lnSpc>
              <a:spcBef>
                <a:spcPts val="600"/>
              </a:spcBef>
              <a:spcAft>
                <a:spcPts val="0"/>
              </a:spcAft>
              <a:buClr>
                <a:srgbClr val="007DB8"/>
              </a:buClr>
            </a:pPr>
            <a:fld id="{E00CF047-7350-4707-AA1A-E56FA69586CC}" type="datetime1">
              <a:rPr lang="en-US" sz="900" smtClean="0">
                <a:solidFill>
                  <a:srgbClr val="000000">
                    <a:lumMod val="50000"/>
                    <a:lumOff val="50000"/>
                  </a:srgbClr>
                </a:solidFill>
                <a:latin typeface="Arial"/>
              </a:rPr>
              <a:pPr defTabSz="650423">
                <a:lnSpc>
                  <a:spcPct val="90000"/>
                </a:lnSpc>
                <a:spcBef>
                  <a:spcPts val="600"/>
                </a:spcBef>
                <a:spcAft>
                  <a:spcPts val="0"/>
                </a:spcAft>
                <a:buClr>
                  <a:srgbClr val="007DB8"/>
                </a:buClr>
              </a:pPr>
              <a:t>10/15/2017</a:t>
            </a:fld>
            <a:endParaRPr lang="en-US" sz="900" dirty="0" smtClean="0">
              <a:solidFill>
                <a:srgbClr val="000000">
                  <a:lumMod val="50000"/>
                  <a:lumOff val="50000"/>
                </a:srgbClr>
              </a:solidFill>
              <a:latin typeface="Arial"/>
            </a:endParaRPr>
          </a:p>
        </p:txBody>
      </p:sp>
      <p:sp>
        <p:nvSpPr>
          <p:cNvPr id="11" name="TextBox 10"/>
          <p:cNvSpPr txBox="1"/>
          <p:nvPr/>
        </p:nvSpPr>
        <p:spPr>
          <a:xfrm>
            <a:off x="295213" y="4830351"/>
            <a:ext cx="65" cy="124650"/>
          </a:xfrm>
          <a:prstGeom prst="rect">
            <a:avLst/>
          </a:prstGeom>
        </p:spPr>
        <p:txBody>
          <a:bodyPr vert="horz" wrap="none" lIns="0" tIns="0" rIns="0" bIns="0" rtlCol="0" anchor="ctr" anchorCtr="0">
            <a:spAutoFit/>
          </a:bodyPr>
          <a:lstStyle/>
          <a:p>
            <a:pPr algn="r" defTabSz="650423">
              <a:lnSpc>
                <a:spcPct val="90000"/>
              </a:lnSpc>
              <a:buClr>
                <a:srgbClr val="007DB8"/>
              </a:buClr>
            </a:pPr>
            <a:endParaRPr lang="en-US" sz="900" dirty="0" smtClean="0">
              <a:solidFill>
                <a:srgbClr val="000000">
                  <a:lumMod val="50000"/>
                  <a:lumOff val="50000"/>
                </a:srgbClr>
              </a:solidFill>
              <a:latin typeface="Arial"/>
            </a:endParaRPr>
          </a:p>
        </p:txBody>
      </p:sp>
      <p:sp>
        <p:nvSpPr>
          <p:cNvPr id="18" name="TextBox 17"/>
          <p:cNvSpPr txBox="1"/>
          <p:nvPr/>
        </p:nvSpPr>
        <p:spPr>
          <a:xfrm>
            <a:off x="295213" y="4830351"/>
            <a:ext cx="65" cy="124650"/>
          </a:xfrm>
          <a:prstGeom prst="rect">
            <a:avLst/>
          </a:prstGeom>
        </p:spPr>
        <p:txBody>
          <a:bodyPr vert="horz" wrap="none" lIns="0" tIns="0" rIns="0" bIns="0" rtlCol="0" anchor="ctr" anchorCtr="0">
            <a:spAutoFit/>
          </a:bodyPr>
          <a:lstStyle/>
          <a:p>
            <a:pPr algn="r" defTabSz="650423">
              <a:lnSpc>
                <a:spcPct val="90000"/>
              </a:lnSpc>
              <a:buClr>
                <a:srgbClr val="007DB8"/>
              </a:buClr>
            </a:pPr>
            <a:endParaRPr lang="en-US" sz="900" dirty="0" smtClean="0">
              <a:solidFill>
                <a:srgbClr val="000000">
                  <a:lumMod val="50000"/>
                  <a:lumOff val="50000"/>
                </a:srgbClr>
              </a:solidFill>
              <a:latin typeface="Arial"/>
            </a:endParaRPr>
          </a:p>
        </p:txBody>
      </p:sp>
      <p:sp>
        <p:nvSpPr>
          <p:cNvPr id="20" name="TextBox 19"/>
          <p:cNvSpPr txBox="1"/>
          <p:nvPr/>
        </p:nvSpPr>
        <p:spPr>
          <a:xfrm>
            <a:off x="290232" y="4828577"/>
            <a:ext cx="146107" cy="128211"/>
          </a:xfrm>
          <a:prstGeom prst="rect">
            <a:avLst/>
          </a:prstGeom>
        </p:spPr>
        <p:txBody>
          <a:bodyPr vert="horz" wrap="none" lIns="0" tIns="0" rIns="0" bIns="0" rtlCol="0" anchor="ctr" anchorCtr="0">
            <a:spAutoFit/>
          </a:bodyPr>
          <a:lstStyle/>
          <a:p>
            <a:pPr algn="r" defTabSz="650423">
              <a:lnSpc>
                <a:spcPct val="90000"/>
              </a:lnSpc>
              <a:buClr>
                <a:srgbClr val="007DB8"/>
              </a:buClr>
            </a:pPr>
            <a:fld id="{58EC7406-F4CC-4ABF-902E-2AF4E70E5C0F}" type="slidenum">
              <a:rPr lang="en-US" sz="900" smtClean="0">
                <a:solidFill>
                  <a:srgbClr val="000000">
                    <a:lumMod val="50000"/>
                    <a:lumOff val="50000"/>
                  </a:srgbClr>
                </a:solidFill>
                <a:latin typeface="Arial"/>
              </a:rPr>
              <a:pPr algn="r" defTabSz="650423">
                <a:lnSpc>
                  <a:spcPct val="90000"/>
                </a:lnSpc>
                <a:buClr>
                  <a:srgbClr val="007DB8"/>
                </a:buClr>
              </a:pPr>
              <a:t>‹#›</a:t>
            </a:fld>
            <a:endParaRPr lang="en-US" sz="900" dirty="0" smtClean="0">
              <a:solidFill>
                <a:srgbClr val="000000">
                  <a:lumMod val="50000"/>
                  <a:lumOff val="50000"/>
                </a:srgbClr>
              </a:solidFill>
              <a:latin typeface="Arial"/>
            </a:endParaRPr>
          </a:p>
        </p:txBody>
      </p:sp>
      <p:pic>
        <p:nvPicPr>
          <p:cNvPr id="10" name="Picture 9"/>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2" name="fl" descr="                                              Internal Use - Confidential &#10;&#10;"/>
          <p:cNvSpPr txBox="1"/>
          <p:nvPr userDrawn="1"/>
        </p:nvSpPr>
        <p:spPr>
          <a:xfrm>
            <a:off x="0" y="4622800"/>
            <a:ext cx="9144000" cy="553998"/>
          </a:xfrm>
          <a:prstGeom prst="rect">
            <a:avLst/>
          </a:prstGeom>
          <a:noFill/>
        </p:spPr>
        <p:txBody>
          <a:bodyPr vert="horz" wrap="none" rtlCol="0">
            <a:spAutoFit/>
          </a:bodyPr>
          <a:lstStyle/>
          <a:p>
            <a:pPr algn="l">
              <a:spcBef>
                <a:spcPts val="0"/>
              </a:spcBef>
              <a:spcAft>
                <a:spcPts val="0"/>
              </a:spcAft>
              <a:buClr>
                <a:schemeClr val="bg1"/>
              </a:buClr>
            </a:pPr>
            <a:r>
              <a:rPr lang="en-US" sz="1000" b="0" i="0" u="none" baseline="0" smtClean="0">
                <a:solidFill>
                  <a:srgbClr val="808080"/>
                </a:solidFill>
                <a:latin typeface="arial" panose="020B0604020202020204" pitchFamily="34" charset="0"/>
              </a:rPr>
              <a:t>                                              Internal Use - Confidential </a:t>
            </a:r>
          </a:p>
          <a:p>
            <a:pPr algn="l">
              <a:spcBef>
                <a:spcPts val="0"/>
              </a:spcBef>
              <a:spcAft>
                <a:spcPts val="0"/>
              </a:spcAft>
              <a:buClr>
                <a:schemeClr val="bg1"/>
              </a:buClr>
            </a:pPr>
            <a:endParaRPr lang="en-US" sz="1000" b="0" i="0" u="none" baseline="0" smtClean="0">
              <a:solidFill>
                <a:srgbClr val="808080"/>
              </a:solidFill>
              <a:latin typeface="arial" panose="020B0604020202020204" pitchFamily="34" charset="0"/>
            </a:endParaRPr>
          </a:p>
          <a:p>
            <a:pPr algn="l">
              <a:spcBef>
                <a:spcPts val="0"/>
              </a:spcBef>
              <a:spcAft>
                <a:spcPts val="0"/>
              </a:spcAft>
              <a:buClr>
                <a:schemeClr val="bg1"/>
              </a:buClr>
            </a:pPr>
            <a:endParaRPr lang="en-US" sz="1000" b="0" i="0" u="none" baseline="0" dirty="0" smtClean="0">
              <a:solidFill>
                <a:srgbClr val="808080"/>
              </a:solidFill>
              <a:latin typeface="arial" panose="020B0604020202020204" pitchFamily="34" charset="0"/>
            </a:endParaRPr>
          </a:p>
        </p:txBody>
      </p:sp>
    </p:spTree>
    <p:extLst>
      <p:ext uri="{BB962C8B-B14F-4D97-AF65-F5344CB8AC3E}">
        <p14:creationId xmlns:p14="http://schemas.microsoft.com/office/powerpoint/2010/main" val="2262247127"/>
      </p:ext>
    </p:extLst>
  </p:cSld>
  <p:clrMap bg1="dk2" tx1="lt1" bg2="dk1" tx2="lt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 id="2147484533" r:id="rId12"/>
    <p:sldLayoutId id="2147484534" r:id="rId13"/>
    <p:sldLayoutId id="2147484535" r:id="rId14"/>
    <p:sldLayoutId id="2147484536" r:id="rId15"/>
    <p:sldLayoutId id="2147484537" r:id="rId16"/>
    <p:sldLayoutId id="2147484538" r:id="rId17"/>
    <p:sldLayoutId id="2147484539" r:id="rId18"/>
    <p:sldLayoutId id="2147484540" r:id="rId19"/>
    <p:sldLayoutId id="2147484541" r:id="rId20"/>
    <p:sldLayoutId id="2147484542" r:id="rId21"/>
    <p:sldLayoutId id="2147484543" r:id="rId22"/>
    <p:sldLayoutId id="2147484544" r:id="rId23"/>
    <p:sldLayoutId id="2147484545" r:id="rId24"/>
    <p:sldLayoutId id="2147484547" r:id="rId25"/>
    <p:sldLayoutId id="2147484667" r:id="rId26"/>
    <p:sldLayoutId id="2147484668" r:id="rId27"/>
    <p:sldLayoutId id="2147484669" r:id="rId28"/>
    <p:sldLayoutId id="2147484670" r:id="rId29"/>
    <p:sldLayoutId id="2147484671" r:id="rId30"/>
    <p:sldLayoutId id="2147484672" r:id="rId3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6695"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3391"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0082"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6776"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344" indent="-228344"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041" indent="-233107"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8630" indent="-220420"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4807" indent="-222003"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6357" indent="-236276"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3053" indent="-236276"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19747" indent="-236276"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6442" indent="-236276"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3136" indent="-236276"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3391" rtl="0" eaLnBrk="1" latinLnBrk="0" hangingPunct="1">
        <a:defRPr sz="1800" kern="1200">
          <a:solidFill>
            <a:schemeClr val="tx1"/>
          </a:solidFill>
          <a:latin typeface="+mn-lt"/>
          <a:ea typeface="+mn-ea"/>
          <a:cs typeface="+mn-cs"/>
        </a:defRPr>
      </a:lvl1pPr>
      <a:lvl2pPr marL="456695" algn="l" defTabSz="913391" rtl="0" eaLnBrk="1" latinLnBrk="0" hangingPunct="1">
        <a:defRPr sz="1800" kern="1200">
          <a:solidFill>
            <a:schemeClr val="tx1"/>
          </a:solidFill>
          <a:latin typeface="+mn-lt"/>
          <a:ea typeface="+mn-ea"/>
          <a:cs typeface="+mn-cs"/>
        </a:defRPr>
      </a:lvl2pPr>
      <a:lvl3pPr marL="913391" algn="l" defTabSz="913391" rtl="0" eaLnBrk="1" latinLnBrk="0" hangingPunct="1">
        <a:defRPr sz="1800" kern="1200">
          <a:solidFill>
            <a:schemeClr val="tx1"/>
          </a:solidFill>
          <a:latin typeface="+mn-lt"/>
          <a:ea typeface="+mn-ea"/>
          <a:cs typeface="+mn-cs"/>
        </a:defRPr>
      </a:lvl3pPr>
      <a:lvl4pPr marL="1370082" algn="l" defTabSz="913391" rtl="0" eaLnBrk="1" latinLnBrk="0" hangingPunct="1">
        <a:defRPr sz="1800" kern="1200">
          <a:solidFill>
            <a:schemeClr val="tx1"/>
          </a:solidFill>
          <a:latin typeface="+mn-lt"/>
          <a:ea typeface="+mn-ea"/>
          <a:cs typeface="+mn-cs"/>
        </a:defRPr>
      </a:lvl4pPr>
      <a:lvl5pPr marL="1826776" algn="l" defTabSz="913391" rtl="0" eaLnBrk="1" latinLnBrk="0" hangingPunct="1">
        <a:defRPr sz="1800" kern="1200">
          <a:solidFill>
            <a:schemeClr val="tx1"/>
          </a:solidFill>
          <a:latin typeface="+mn-lt"/>
          <a:ea typeface="+mn-ea"/>
          <a:cs typeface="+mn-cs"/>
        </a:defRPr>
      </a:lvl5pPr>
      <a:lvl6pPr marL="2283472" algn="l" defTabSz="913391" rtl="0" eaLnBrk="1" latinLnBrk="0" hangingPunct="1">
        <a:defRPr sz="1800" kern="1200">
          <a:solidFill>
            <a:schemeClr val="tx1"/>
          </a:solidFill>
          <a:latin typeface="+mn-lt"/>
          <a:ea typeface="+mn-ea"/>
          <a:cs typeface="+mn-cs"/>
        </a:defRPr>
      </a:lvl6pPr>
      <a:lvl7pPr marL="2740165" algn="l" defTabSz="913391" rtl="0" eaLnBrk="1" latinLnBrk="0" hangingPunct="1">
        <a:defRPr sz="1800" kern="1200">
          <a:solidFill>
            <a:schemeClr val="tx1"/>
          </a:solidFill>
          <a:latin typeface="+mn-lt"/>
          <a:ea typeface="+mn-ea"/>
          <a:cs typeface="+mn-cs"/>
        </a:defRPr>
      </a:lvl7pPr>
      <a:lvl8pPr marL="3196859" algn="l" defTabSz="913391" rtl="0" eaLnBrk="1" latinLnBrk="0" hangingPunct="1">
        <a:defRPr sz="1800" kern="1200">
          <a:solidFill>
            <a:schemeClr val="tx1"/>
          </a:solidFill>
          <a:latin typeface="+mn-lt"/>
          <a:ea typeface="+mn-ea"/>
          <a:cs typeface="+mn-cs"/>
        </a:defRPr>
      </a:lvl8pPr>
      <a:lvl9pPr marL="3653553" algn="l" defTabSz="91339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84" y="4823540"/>
            <a:ext cx="649537" cy="128240"/>
          </a:xfrm>
          <a:prstGeom prst="rect">
            <a:avLst/>
          </a:prstGeom>
          <a:noFill/>
        </p:spPr>
        <p:txBody>
          <a:bodyPr wrap="square" lIns="0" tIns="0" rIns="0" bIns="0" rtlCol="0" anchor="ctr">
            <a:spAutoFit/>
          </a:bodyPr>
          <a:lstStyle/>
          <a:p>
            <a:pPr defTabSz="650514">
              <a:lnSpc>
                <a:spcPct val="90000"/>
              </a:lnSpc>
              <a:spcBef>
                <a:spcPts val="600"/>
              </a:spcBef>
              <a:spcAft>
                <a:spcPts val="0"/>
              </a:spcAft>
              <a:buClr>
                <a:srgbClr val="007DB8"/>
              </a:buClr>
            </a:pPr>
            <a:fld id="{E00CF047-7350-4707-AA1A-E56FA69586CC}" type="datetime1">
              <a:rPr lang="en-US" sz="926" smtClean="0">
                <a:solidFill>
                  <a:srgbClr val="000000">
                    <a:lumMod val="50000"/>
                    <a:lumOff val="50000"/>
                  </a:srgbClr>
                </a:solidFill>
                <a:latin typeface="Arial"/>
              </a:rPr>
              <a:pPr defTabSz="650514">
                <a:lnSpc>
                  <a:spcPct val="90000"/>
                </a:lnSpc>
                <a:spcBef>
                  <a:spcPts val="600"/>
                </a:spcBef>
                <a:spcAft>
                  <a:spcPts val="0"/>
                </a:spcAft>
                <a:buClr>
                  <a:srgbClr val="007DB8"/>
                </a:buClr>
              </a:pPr>
              <a:t>10/15/2017</a:t>
            </a:fld>
            <a:endParaRPr lang="en-US" sz="926" dirty="0" smtClean="0">
              <a:solidFill>
                <a:srgbClr val="000000">
                  <a:lumMod val="50000"/>
                  <a:lumOff val="50000"/>
                </a:srgbClr>
              </a:solidFill>
              <a:latin typeface="Arial"/>
            </a:endParaRPr>
          </a:p>
        </p:txBody>
      </p:sp>
      <p:sp>
        <p:nvSpPr>
          <p:cNvPr id="13" name="TextBox 12" hidden="1"/>
          <p:cNvSpPr txBox="1"/>
          <p:nvPr/>
        </p:nvSpPr>
        <p:spPr>
          <a:xfrm>
            <a:off x="1895484" y="4823540"/>
            <a:ext cx="649537" cy="128240"/>
          </a:xfrm>
          <a:prstGeom prst="rect">
            <a:avLst/>
          </a:prstGeom>
          <a:noFill/>
        </p:spPr>
        <p:txBody>
          <a:bodyPr wrap="square" lIns="0" tIns="0" rIns="0" bIns="0" rtlCol="0" anchor="ctr">
            <a:spAutoFit/>
          </a:bodyPr>
          <a:lstStyle/>
          <a:p>
            <a:pPr defTabSz="650514">
              <a:lnSpc>
                <a:spcPct val="90000"/>
              </a:lnSpc>
              <a:spcBef>
                <a:spcPts val="600"/>
              </a:spcBef>
              <a:spcAft>
                <a:spcPts val="0"/>
              </a:spcAft>
              <a:buClr>
                <a:srgbClr val="007DB8"/>
              </a:buClr>
            </a:pPr>
            <a:fld id="{E00CF047-7350-4707-AA1A-E56FA69586CC}" type="datetime1">
              <a:rPr lang="en-US" sz="926" smtClean="0">
                <a:solidFill>
                  <a:srgbClr val="000000">
                    <a:lumMod val="50000"/>
                    <a:lumOff val="50000"/>
                  </a:srgbClr>
                </a:solidFill>
                <a:latin typeface="Arial"/>
              </a:rPr>
              <a:pPr defTabSz="650514">
                <a:lnSpc>
                  <a:spcPct val="90000"/>
                </a:lnSpc>
                <a:spcBef>
                  <a:spcPts val="600"/>
                </a:spcBef>
                <a:spcAft>
                  <a:spcPts val="0"/>
                </a:spcAft>
                <a:buClr>
                  <a:srgbClr val="007DB8"/>
                </a:buClr>
              </a:pPr>
              <a:t>10/15/2017</a:t>
            </a:fld>
            <a:endParaRPr lang="en-US" sz="926" dirty="0" smtClean="0">
              <a:solidFill>
                <a:srgbClr val="000000">
                  <a:lumMod val="50000"/>
                  <a:lumOff val="50000"/>
                </a:srgbClr>
              </a:solidFill>
              <a:latin typeface="Arial"/>
            </a:endParaRPr>
          </a:p>
        </p:txBody>
      </p:sp>
      <p:sp>
        <p:nvSpPr>
          <p:cNvPr id="11" name="TextBox 10"/>
          <p:cNvSpPr txBox="1"/>
          <p:nvPr/>
        </p:nvSpPr>
        <p:spPr>
          <a:xfrm>
            <a:off x="295213" y="4828556"/>
            <a:ext cx="65" cy="128240"/>
          </a:xfrm>
          <a:prstGeom prst="rect">
            <a:avLst/>
          </a:prstGeom>
        </p:spPr>
        <p:txBody>
          <a:bodyPr vert="horz" wrap="none" lIns="0" tIns="0" rIns="0" bIns="0" rtlCol="0" anchor="ctr" anchorCtr="0">
            <a:spAutoFit/>
          </a:bodyPr>
          <a:lstStyle/>
          <a:p>
            <a:pPr algn="r" defTabSz="650514">
              <a:lnSpc>
                <a:spcPct val="90000"/>
              </a:lnSpc>
              <a:buClr>
                <a:srgbClr val="007DB8"/>
              </a:buClr>
            </a:pPr>
            <a:endParaRPr lang="en-US" sz="926" dirty="0" smtClean="0">
              <a:solidFill>
                <a:srgbClr val="000000">
                  <a:lumMod val="50000"/>
                  <a:lumOff val="50000"/>
                </a:srgbClr>
              </a:solidFill>
              <a:latin typeface="Arial"/>
            </a:endParaRPr>
          </a:p>
        </p:txBody>
      </p:sp>
      <p:sp>
        <p:nvSpPr>
          <p:cNvPr id="18" name="TextBox 17"/>
          <p:cNvSpPr txBox="1"/>
          <p:nvPr/>
        </p:nvSpPr>
        <p:spPr>
          <a:xfrm>
            <a:off x="295213" y="4828556"/>
            <a:ext cx="65" cy="128240"/>
          </a:xfrm>
          <a:prstGeom prst="rect">
            <a:avLst/>
          </a:prstGeom>
        </p:spPr>
        <p:txBody>
          <a:bodyPr vert="horz" wrap="none" lIns="0" tIns="0" rIns="0" bIns="0" rtlCol="0" anchor="ctr" anchorCtr="0">
            <a:spAutoFit/>
          </a:bodyPr>
          <a:lstStyle/>
          <a:p>
            <a:pPr algn="r" defTabSz="650514">
              <a:lnSpc>
                <a:spcPct val="90000"/>
              </a:lnSpc>
              <a:buClr>
                <a:srgbClr val="007DB8"/>
              </a:buClr>
            </a:pPr>
            <a:endParaRPr lang="en-US" sz="926" dirty="0" smtClean="0">
              <a:solidFill>
                <a:srgbClr val="000000">
                  <a:lumMod val="50000"/>
                  <a:lumOff val="50000"/>
                </a:srgbClr>
              </a:solidFill>
              <a:latin typeface="Arial"/>
            </a:endParaRPr>
          </a:p>
        </p:txBody>
      </p:sp>
      <p:sp>
        <p:nvSpPr>
          <p:cNvPr id="20" name="TextBox 19"/>
          <p:cNvSpPr txBox="1"/>
          <p:nvPr/>
        </p:nvSpPr>
        <p:spPr>
          <a:xfrm>
            <a:off x="290466" y="4828562"/>
            <a:ext cx="145874" cy="128240"/>
          </a:xfrm>
          <a:prstGeom prst="rect">
            <a:avLst/>
          </a:prstGeom>
        </p:spPr>
        <p:txBody>
          <a:bodyPr vert="horz" wrap="none" lIns="0" tIns="0" rIns="0" bIns="0" rtlCol="0" anchor="ctr" anchorCtr="0">
            <a:spAutoFit/>
          </a:bodyPr>
          <a:lstStyle/>
          <a:p>
            <a:pPr algn="r" defTabSz="650514">
              <a:lnSpc>
                <a:spcPct val="90000"/>
              </a:lnSpc>
              <a:buClr>
                <a:srgbClr val="007DB8"/>
              </a:buClr>
            </a:pPr>
            <a:fld id="{58EC7406-F4CC-4ABF-902E-2AF4E70E5C0F}" type="slidenum">
              <a:rPr lang="en-US" sz="926" smtClean="0">
                <a:solidFill>
                  <a:srgbClr val="000000">
                    <a:lumMod val="50000"/>
                    <a:lumOff val="50000"/>
                  </a:srgbClr>
                </a:solidFill>
                <a:latin typeface="Arial"/>
              </a:rPr>
              <a:pPr algn="r" defTabSz="650514">
                <a:lnSpc>
                  <a:spcPct val="90000"/>
                </a:lnSpc>
                <a:buClr>
                  <a:srgbClr val="007DB8"/>
                </a:buClr>
              </a:pPr>
              <a:t>‹#›</a:t>
            </a:fld>
            <a:endParaRPr lang="en-US" sz="926" dirty="0" smtClean="0">
              <a:solidFill>
                <a:srgbClr val="000000">
                  <a:lumMod val="50000"/>
                  <a:lumOff val="50000"/>
                </a:srgbClr>
              </a:solidFill>
              <a:latin typeface="Arial"/>
            </a:endParaRPr>
          </a:p>
        </p:txBody>
      </p:sp>
      <p:pic>
        <p:nvPicPr>
          <p:cNvPr id="10" name="Picture 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2" name="fl" descr="                                              Internal Use - Confidential &#10;&#10;"/>
          <p:cNvSpPr txBox="1"/>
          <p:nvPr userDrawn="1"/>
        </p:nvSpPr>
        <p:spPr>
          <a:xfrm>
            <a:off x="0" y="4622800"/>
            <a:ext cx="9144000" cy="553998"/>
          </a:xfrm>
          <a:prstGeom prst="rect">
            <a:avLst/>
          </a:prstGeom>
          <a:noFill/>
        </p:spPr>
        <p:txBody>
          <a:bodyPr vert="horz" wrap="none" rtlCol="0">
            <a:spAutoFit/>
          </a:bodyPr>
          <a:lstStyle/>
          <a:p>
            <a:pPr algn="l">
              <a:spcBef>
                <a:spcPts val="0"/>
              </a:spcBef>
              <a:spcAft>
                <a:spcPts val="0"/>
              </a:spcAft>
              <a:buClr>
                <a:schemeClr val="bg1"/>
              </a:buClr>
            </a:pPr>
            <a:r>
              <a:rPr lang="en-US" sz="1000" b="0" i="0" u="none" baseline="0" smtClean="0">
                <a:solidFill>
                  <a:srgbClr val="808080"/>
                </a:solidFill>
                <a:latin typeface="arial" panose="020B0604020202020204" pitchFamily="34" charset="0"/>
              </a:rPr>
              <a:t>                                              Internal Use - Confidential </a:t>
            </a:r>
          </a:p>
          <a:p>
            <a:pPr algn="l">
              <a:spcBef>
                <a:spcPts val="0"/>
              </a:spcBef>
              <a:spcAft>
                <a:spcPts val="0"/>
              </a:spcAft>
              <a:buClr>
                <a:schemeClr val="bg1"/>
              </a:buClr>
            </a:pPr>
            <a:endParaRPr lang="en-US" sz="1000" b="0" i="0" u="none" baseline="0" smtClean="0">
              <a:solidFill>
                <a:srgbClr val="808080"/>
              </a:solidFill>
              <a:latin typeface="arial" panose="020B0604020202020204" pitchFamily="34" charset="0"/>
            </a:endParaRPr>
          </a:p>
          <a:p>
            <a:pPr algn="l">
              <a:spcBef>
                <a:spcPts val="0"/>
              </a:spcBef>
              <a:spcAft>
                <a:spcPts val="0"/>
              </a:spcAft>
              <a:buClr>
                <a:schemeClr val="bg1"/>
              </a:buClr>
            </a:pPr>
            <a:endParaRPr lang="en-US" sz="1000" b="0" i="0" u="none" baseline="0" dirty="0" smtClean="0">
              <a:solidFill>
                <a:srgbClr val="808080"/>
              </a:solidFill>
              <a:latin typeface="arial" panose="020B0604020202020204" pitchFamily="34" charset="0"/>
            </a:endParaRPr>
          </a:p>
        </p:txBody>
      </p:sp>
    </p:spTree>
    <p:extLst>
      <p:ext uri="{BB962C8B-B14F-4D97-AF65-F5344CB8AC3E}">
        <p14:creationId xmlns:p14="http://schemas.microsoft.com/office/powerpoint/2010/main" val="3237266625"/>
      </p:ext>
    </p:extLst>
  </p:cSld>
  <p:clrMap bg1="dk2" tx1="lt1" bg2="dk1" tx2="lt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 id="2147484563" r:id="rId12"/>
    <p:sldLayoutId id="2147484564" r:id="rId13"/>
    <p:sldLayoutId id="2147484565" r:id="rId14"/>
    <p:sldLayoutId id="2147484566" r:id="rId15"/>
    <p:sldLayoutId id="2147484567" r:id="rId16"/>
    <p:sldLayoutId id="2147484568" r:id="rId17"/>
    <p:sldLayoutId id="2147484569" r:id="rId18"/>
    <p:sldLayoutId id="2147484570" r:id="rId19"/>
    <p:sldLayoutId id="2147484571" r:id="rId20"/>
    <p:sldLayoutId id="2147484572" r:id="rId21"/>
    <p:sldLayoutId id="2147484573" r:id="rId22"/>
    <p:sldLayoutId id="2147484574" r:id="rId23"/>
    <p:sldLayoutId id="2147484575" r:id="rId24"/>
    <p:sldLayoutId id="2147484576" r:id="rId25"/>
    <p:sldLayoutId id="2147484644" r:id="rId26"/>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777"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4" b="1">
          <a:solidFill>
            <a:schemeClr val="accent1"/>
          </a:solidFill>
          <a:latin typeface="Arial Black" pitchFamily="34" charset="0"/>
        </a:defRPr>
      </a:lvl2pPr>
      <a:lvl3pPr algn="l" rtl="0" eaLnBrk="1" fontAlgn="base" hangingPunct="1">
        <a:lnSpc>
          <a:spcPct val="80000"/>
        </a:lnSpc>
        <a:spcBef>
          <a:spcPct val="0"/>
        </a:spcBef>
        <a:spcAft>
          <a:spcPct val="0"/>
        </a:spcAft>
        <a:defRPr sz="3204" b="1">
          <a:solidFill>
            <a:schemeClr val="accent1"/>
          </a:solidFill>
          <a:latin typeface="Arial Black" pitchFamily="34" charset="0"/>
        </a:defRPr>
      </a:lvl3pPr>
      <a:lvl4pPr algn="l" rtl="0" eaLnBrk="1" fontAlgn="base" hangingPunct="1">
        <a:lnSpc>
          <a:spcPct val="80000"/>
        </a:lnSpc>
        <a:spcBef>
          <a:spcPct val="0"/>
        </a:spcBef>
        <a:spcAft>
          <a:spcPct val="0"/>
        </a:spcAft>
        <a:defRPr sz="3204" b="1">
          <a:solidFill>
            <a:schemeClr val="accent1"/>
          </a:solidFill>
          <a:latin typeface="Arial Black" pitchFamily="34" charset="0"/>
        </a:defRPr>
      </a:lvl4pPr>
      <a:lvl5pPr algn="l" rtl="0" eaLnBrk="1" fontAlgn="base" hangingPunct="1">
        <a:lnSpc>
          <a:spcPct val="80000"/>
        </a:lnSpc>
        <a:spcBef>
          <a:spcPct val="0"/>
        </a:spcBef>
        <a:spcAft>
          <a:spcPct val="0"/>
        </a:spcAft>
        <a:defRPr sz="3204" b="1">
          <a:solidFill>
            <a:schemeClr val="accent1"/>
          </a:solidFill>
          <a:latin typeface="Arial Black" pitchFamily="34" charset="0"/>
        </a:defRPr>
      </a:lvl5pPr>
      <a:lvl6pPr marL="456759" algn="l" rtl="0" eaLnBrk="1" fontAlgn="base" hangingPunct="1">
        <a:lnSpc>
          <a:spcPct val="70000"/>
        </a:lnSpc>
        <a:spcBef>
          <a:spcPct val="0"/>
        </a:spcBef>
        <a:spcAft>
          <a:spcPct val="0"/>
        </a:spcAft>
        <a:defRPr sz="4415" b="1">
          <a:solidFill>
            <a:schemeClr val="accent1"/>
          </a:solidFill>
          <a:latin typeface="Arial Black" pitchFamily="34" charset="0"/>
        </a:defRPr>
      </a:lvl6pPr>
      <a:lvl7pPr marL="913519" algn="l" rtl="0" eaLnBrk="1" fontAlgn="base" hangingPunct="1">
        <a:lnSpc>
          <a:spcPct val="70000"/>
        </a:lnSpc>
        <a:spcBef>
          <a:spcPct val="0"/>
        </a:spcBef>
        <a:spcAft>
          <a:spcPct val="0"/>
        </a:spcAft>
        <a:defRPr sz="4415" b="1">
          <a:solidFill>
            <a:schemeClr val="accent1"/>
          </a:solidFill>
          <a:latin typeface="Arial Black" pitchFamily="34" charset="0"/>
        </a:defRPr>
      </a:lvl7pPr>
      <a:lvl8pPr marL="1370274" algn="l" rtl="0" eaLnBrk="1" fontAlgn="base" hangingPunct="1">
        <a:lnSpc>
          <a:spcPct val="70000"/>
        </a:lnSpc>
        <a:spcBef>
          <a:spcPct val="0"/>
        </a:spcBef>
        <a:spcAft>
          <a:spcPct val="0"/>
        </a:spcAft>
        <a:defRPr sz="4415" b="1">
          <a:solidFill>
            <a:schemeClr val="accent1"/>
          </a:solidFill>
          <a:latin typeface="Arial Black" pitchFamily="34" charset="0"/>
        </a:defRPr>
      </a:lvl8pPr>
      <a:lvl9pPr marL="1827033" algn="l" rtl="0" eaLnBrk="1" fontAlgn="base" hangingPunct="1">
        <a:lnSpc>
          <a:spcPct val="70000"/>
        </a:lnSpc>
        <a:spcBef>
          <a:spcPct val="0"/>
        </a:spcBef>
        <a:spcAft>
          <a:spcPct val="0"/>
        </a:spcAft>
        <a:defRPr sz="4415" b="1">
          <a:solidFill>
            <a:schemeClr val="accent1"/>
          </a:solidFill>
          <a:latin typeface="Arial Black" pitchFamily="34" charset="0"/>
        </a:defRPr>
      </a:lvl9pPr>
    </p:titleStyle>
    <p:bodyStyle>
      <a:lvl1pPr marL="228376" indent="-228376" algn="l" rtl="0" eaLnBrk="1" fontAlgn="base" hangingPunct="1">
        <a:lnSpc>
          <a:spcPct val="100000"/>
        </a:lnSpc>
        <a:spcBef>
          <a:spcPts val="1200"/>
        </a:spcBef>
        <a:spcAft>
          <a:spcPts val="0"/>
        </a:spcAft>
        <a:buClr>
          <a:srgbClr val="AAAAAA"/>
        </a:buClr>
        <a:buFont typeface="Arial" pitchFamily="34" charset="0"/>
        <a:buChar char="•"/>
        <a:defRPr sz="1424">
          <a:solidFill>
            <a:srgbClr val="000000"/>
          </a:solidFill>
          <a:latin typeface="+mj-lt"/>
          <a:ea typeface="Museo Sans For Dell" pitchFamily="2" charset="0"/>
          <a:cs typeface="+mn-cs"/>
        </a:defRPr>
      </a:lvl1pPr>
      <a:lvl2pPr marL="574121" indent="-233139" algn="l" rtl="0" eaLnBrk="1" fontAlgn="base" hangingPunct="1">
        <a:lnSpc>
          <a:spcPct val="100000"/>
        </a:lnSpc>
        <a:spcBef>
          <a:spcPts val="300"/>
        </a:spcBef>
        <a:spcAft>
          <a:spcPts val="0"/>
        </a:spcAft>
        <a:buClr>
          <a:srgbClr val="AAAAAA"/>
        </a:buClr>
        <a:buFont typeface="Museo Sans For Dell" pitchFamily="2" charset="0"/>
        <a:buChar char="–"/>
        <a:defRPr sz="1211" baseline="0">
          <a:solidFill>
            <a:srgbClr val="000000"/>
          </a:solidFill>
          <a:latin typeface="+mj-lt"/>
          <a:ea typeface="Museo Sans For Dell" pitchFamily="2" charset="0"/>
        </a:defRPr>
      </a:lvl2pPr>
      <a:lvl3pPr marL="908758" indent="-220450" algn="l" rtl="0" eaLnBrk="1" fontAlgn="base" hangingPunct="1">
        <a:lnSpc>
          <a:spcPct val="100000"/>
        </a:lnSpc>
        <a:spcBef>
          <a:spcPts val="300"/>
        </a:spcBef>
        <a:spcAft>
          <a:spcPts val="0"/>
        </a:spcAft>
        <a:buClr>
          <a:srgbClr val="AAAAAA"/>
        </a:buClr>
        <a:buFont typeface="Museo Sans For Dell" pitchFamily="2" charset="0"/>
        <a:buChar char="›"/>
        <a:defRPr sz="997" baseline="0">
          <a:solidFill>
            <a:srgbClr val="000000"/>
          </a:solidFill>
          <a:latin typeface="+mj-lt"/>
          <a:ea typeface="Museo Sans For Dell" pitchFamily="2" charset="0"/>
        </a:defRPr>
      </a:lvl3pPr>
      <a:lvl4pPr marL="1244982" indent="-222034" algn="l" rtl="0" eaLnBrk="1" fontAlgn="base" hangingPunct="1">
        <a:lnSpc>
          <a:spcPct val="90000"/>
        </a:lnSpc>
        <a:spcBef>
          <a:spcPts val="300"/>
        </a:spcBef>
        <a:spcAft>
          <a:spcPts val="0"/>
        </a:spcAft>
        <a:buClr>
          <a:srgbClr val="AAAAAA"/>
        </a:buClr>
        <a:buFont typeface="Courier New" panose="02070309020205020404" pitchFamily="49" charset="0"/>
        <a:buChar char="o"/>
        <a:defRPr sz="997" baseline="0">
          <a:solidFill>
            <a:srgbClr val="000000"/>
          </a:solidFill>
          <a:latin typeface="+mj-lt"/>
          <a:ea typeface="Museo Sans For Dell" pitchFamily="2" charset="0"/>
        </a:defRPr>
      </a:lvl4pPr>
      <a:lvl5pPr marL="1606583" indent="-236310" algn="l" rtl="0" eaLnBrk="1" fontAlgn="base" hangingPunct="1">
        <a:lnSpc>
          <a:spcPct val="90000"/>
        </a:lnSpc>
        <a:spcBef>
          <a:spcPts val="800"/>
        </a:spcBef>
        <a:spcAft>
          <a:spcPct val="0"/>
        </a:spcAft>
        <a:buClr>
          <a:schemeClr val="bg1"/>
        </a:buClr>
        <a:buFont typeface="Museo For Dell 300" pitchFamily="50" charset="0"/>
        <a:buChar char="–"/>
        <a:defRPr sz="1780">
          <a:solidFill>
            <a:schemeClr val="bg2"/>
          </a:solidFill>
          <a:latin typeface="Museo Sans For Dell" pitchFamily="2" charset="0"/>
          <a:ea typeface="Museo Sans For Dell" pitchFamily="2" charset="0"/>
        </a:defRPr>
      </a:lvl5pPr>
      <a:lvl6pPr marL="2063343" indent="-236310" algn="l" rtl="0" eaLnBrk="1" fontAlgn="base" hangingPunct="1">
        <a:lnSpc>
          <a:spcPct val="95000"/>
        </a:lnSpc>
        <a:spcBef>
          <a:spcPct val="30000"/>
        </a:spcBef>
        <a:spcAft>
          <a:spcPct val="0"/>
        </a:spcAft>
        <a:buClr>
          <a:schemeClr val="accent1"/>
        </a:buClr>
        <a:buFont typeface="Arial" charset="0"/>
        <a:buChar char="–"/>
        <a:defRPr sz="1567">
          <a:solidFill>
            <a:schemeClr val="accent1"/>
          </a:solidFill>
          <a:latin typeface="+mn-lt"/>
        </a:defRPr>
      </a:lvl6pPr>
      <a:lvl7pPr marL="2520101" indent="-236310" algn="l" rtl="0" eaLnBrk="1" fontAlgn="base" hangingPunct="1">
        <a:lnSpc>
          <a:spcPct val="95000"/>
        </a:lnSpc>
        <a:spcBef>
          <a:spcPct val="30000"/>
        </a:spcBef>
        <a:spcAft>
          <a:spcPct val="0"/>
        </a:spcAft>
        <a:buClr>
          <a:schemeClr val="accent1"/>
        </a:buClr>
        <a:buFont typeface="Arial" charset="0"/>
        <a:buChar char="–"/>
        <a:defRPr sz="1567">
          <a:solidFill>
            <a:schemeClr val="accent1"/>
          </a:solidFill>
          <a:latin typeface="+mn-lt"/>
        </a:defRPr>
      </a:lvl7pPr>
      <a:lvl8pPr marL="2976860" indent="-236310" algn="l" rtl="0" eaLnBrk="1" fontAlgn="base" hangingPunct="1">
        <a:lnSpc>
          <a:spcPct val="95000"/>
        </a:lnSpc>
        <a:spcBef>
          <a:spcPct val="30000"/>
        </a:spcBef>
        <a:spcAft>
          <a:spcPct val="0"/>
        </a:spcAft>
        <a:buClr>
          <a:schemeClr val="accent1"/>
        </a:buClr>
        <a:buFont typeface="Arial" charset="0"/>
        <a:buChar char="–"/>
        <a:defRPr sz="1567">
          <a:solidFill>
            <a:schemeClr val="accent1"/>
          </a:solidFill>
          <a:latin typeface="+mn-lt"/>
        </a:defRPr>
      </a:lvl8pPr>
      <a:lvl9pPr marL="3433618" indent="-236310" algn="l" rtl="0" eaLnBrk="1" fontAlgn="base" hangingPunct="1">
        <a:lnSpc>
          <a:spcPct val="95000"/>
        </a:lnSpc>
        <a:spcBef>
          <a:spcPct val="30000"/>
        </a:spcBef>
        <a:spcAft>
          <a:spcPct val="0"/>
        </a:spcAft>
        <a:buClr>
          <a:schemeClr val="accent1"/>
        </a:buClr>
        <a:buFont typeface="Arial" charset="0"/>
        <a:buChar char="–"/>
        <a:defRPr sz="1567">
          <a:solidFill>
            <a:schemeClr val="accent1"/>
          </a:solidFill>
          <a:latin typeface="+mn-lt"/>
        </a:defRPr>
      </a:lvl9pPr>
    </p:bodyStyle>
    <p:otherStyle>
      <a:defPPr>
        <a:defRPr lang="en-US"/>
      </a:defPPr>
      <a:lvl1pPr marL="0" algn="l" defTabSz="913519" rtl="0" eaLnBrk="1" latinLnBrk="0" hangingPunct="1">
        <a:defRPr sz="1780" kern="1200">
          <a:solidFill>
            <a:schemeClr val="tx1"/>
          </a:solidFill>
          <a:latin typeface="+mn-lt"/>
          <a:ea typeface="+mn-ea"/>
          <a:cs typeface="+mn-cs"/>
        </a:defRPr>
      </a:lvl1pPr>
      <a:lvl2pPr marL="456759" algn="l" defTabSz="913519" rtl="0" eaLnBrk="1" latinLnBrk="0" hangingPunct="1">
        <a:defRPr sz="1780" kern="1200">
          <a:solidFill>
            <a:schemeClr val="tx1"/>
          </a:solidFill>
          <a:latin typeface="+mn-lt"/>
          <a:ea typeface="+mn-ea"/>
          <a:cs typeface="+mn-cs"/>
        </a:defRPr>
      </a:lvl2pPr>
      <a:lvl3pPr marL="913519" algn="l" defTabSz="913519" rtl="0" eaLnBrk="1" latinLnBrk="0" hangingPunct="1">
        <a:defRPr sz="1780" kern="1200">
          <a:solidFill>
            <a:schemeClr val="tx1"/>
          </a:solidFill>
          <a:latin typeface="+mn-lt"/>
          <a:ea typeface="+mn-ea"/>
          <a:cs typeface="+mn-cs"/>
        </a:defRPr>
      </a:lvl3pPr>
      <a:lvl4pPr marL="1370274" algn="l" defTabSz="913519" rtl="0" eaLnBrk="1" latinLnBrk="0" hangingPunct="1">
        <a:defRPr sz="1780" kern="1200">
          <a:solidFill>
            <a:schemeClr val="tx1"/>
          </a:solidFill>
          <a:latin typeface="+mn-lt"/>
          <a:ea typeface="+mn-ea"/>
          <a:cs typeface="+mn-cs"/>
        </a:defRPr>
      </a:lvl4pPr>
      <a:lvl5pPr marL="1827033" algn="l" defTabSz="913519" rtl="0" eaLnBrk="1" latinLnBrk="0" hangingPunct="1">
        <a:defRPr sz="1780" kern="1200">
          <a:solidFill>
            <a:schemeClr val="tx1"/>
          </a:solidFill>
          <a:latin typeface="+mn-lt"/>
          <a:ea typeface="+mn-ea"/>
          <a:cs typeface="+mn-cs"/>
        </a:defRPr>
      </a:lvl5pPr>
      <a:lvl6pPr marL="2283792" algn="l" defTabSz="913519" rtl="0" eaLnBrk="1" latinLnBrk="0" hangingPunct="1">
        <a:defRPr sz="1780" kern="1200">
          <a:solidFill>
            <a:schemeClr val="tx1"/>
          </a:solidFill>
          <a:latin typeface="+mn-lt"/>
          <a:ea typeface="+mn-ea"/>
          <a:cs typeface="+mn-cs"/>
        </a:defRPr>
      </a:lvl6pPr>
      <a:lvl7pPr marL="2740550" algn="l" defTabSz="913519" rtl="0" eaLnBrk="1" latinLnBrk="0" hangingPunct="1">
        <a:defRPr sz="1780" kern="1200">
          <a:solidFill>
            <a:schemeClr val="tx1"/>
          </a:solidFill>
          <a:latin typeface="+mn-lt"/>
          <a:ea typeface="+mn-ea"/>
          <a:cs typeface="+mn-cs"/>
        </a:defRPr>
      </a:lvl7pPr>
      <a:lvl8pPr marL="3197308" algn="l" defTabSz="913519" rtl="0" eaLnBrk="1" latinLnBrk="0" hangingPunct="1">
        <a:defRPr sz="1780" kern="1200">
          <a:solidFill>
            <a:schemeClr val="tx1"/>
          </a:solidFill>
          <a:latin typeface="+mn-lt"/>
          <a:ea typeface="+mn-ea"/>
          <a:cs typeface="+mn-cs"/>
        </a:defRPr>
      </a:lvl8pPr>
      <a:lvl9pPr marL="3654066" algn="l" defTabSz="913519" rtl="0" eaLnBrk="1" latinLnBrk="0" hangingPunct="1">
        <a:defRPr sz="178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84" y="4823540"/>
            <a:ext cx="649537" cy="128240"/>
          </a:xfrm>
          <a:prstGeom prst="rect">
            <a:avLst/>
          </a:prstGeom>
          <a:noFill/>
        </p:spPr>
        <p:txBody>
          <a:bodyPr wrap="square" lIns="0" tIns="0" rIns="0" bIns="0" rtlCol="0" anchor="ctr">
            <a:spAutoFit/>
          </a:bodyPr>
          <a:lstStyle/>
          <a:p>
            <a:pPr defTabSz="650514">
              <a:lnSpc>
                <a:spcPct val="90000"/>
              </a:lnSpc>
              <a:spcBef>
                <a:spcPts val="600"/>
              </a:spcBef>
              <a:spcAft>
                <a:spcPts val="0"/>
              </a:spcAft>
              <a:buClr>
                <a:srgbClr val="007DB8"/>
              </a:buClr>
            </a:pPr>
            <a:fld id="{E00CF047-7350-4707-AA1A-E56FA69586CC}" type="datetime1">
              <a:rPr lang="en-US" sz="926" smtClean="0">
                <a:solidFill>
                  <a:srgbClr val="000000">
                    <a:lumMod val="50000"/>
                    <a:lumOff val="50000"/>
                  </a:srgbClr>
                </a:solidFill>
                <a:latin typeface="Arial"/>
              </a:rPr>
              <a:pPr defTabSz="650514">
                <a:lnSpc>
                  <a:spcPct val="90000"/>
                </a:lnSpc>
                <a:spcBef>
                  <a:spcPts val="600"/>
                </a:spcBef>
                <a:spcAft>
                  <a:spcPts val="0"/>
                </a:spcAft>
                <a:buClr>
                  <a:srgbClr val="007DB8"/>
                </a:buClr>
              </a:pPr>
              <a:t>10/15/2017</a:t>
            </a:fld>
            <a:endParaRPr lang="en-US" sz="926" dirty="0" smtClean="0">
              <a:solidFill>
                <a:srgbClr val="000000">
                  <a:lumMod val="50000"/>
                  <a:lumOff val="50000"/>
                </a:srgbClr>
              </a:solidFill>
              <a:latin typeface="Arial"/>
            </a:endParaRPr>
          </a:p>
        </p:txBody>
      </p:sp>
      <p:sp>
        <p:nvSpPr>
          <p:cNvPr id="13" name="TextBox 12" hidden="1"/>
          <p:cNvSpPr txBox="1"/>
          <p:nvPr/>
        </p:nvSpPr>
        <p:spPr>
          <a:xfrm>
            <a:off x="1895484" y="4823540"/>
            <a:ext cx="649537" cy="128240"/>
          </a:xfrm>
          <a:prstGeom prst="rect">
            <a:avLst/>
          </a:prstGeom>
          <a:noFill/>
        </p:spPr>
        <p:txBody>
          <a:bodyPr wrap="square" lIns="0" tIns="0" rIns="0" bIns="0" rtlCol="0" anchor="ctr">
            <a:spAutoFit/>
          </a:bodyPr>
          <a:lstStyle/>
          <a:p>
            <a:pPr defTabSz="650514">
              <a:lnSpc>
                <a:spcPct val="90000"/>
              </a:lnSpc>
              <a:spcBef>
                <a:spcPts val="600"/>
              </a:spcBef>
              <a:spcAft>
                <a:spcPts val="0"/>
              </a:spcAft>
              <a:buClr>
                <a:srgbClr val="007DB8"/>
              </a:buClr>
            </a:pPr>
            <a:fld id="{E00CF047-7350-4707-AA1A-E56FA69586CC}" type="datetime1">
              <a:rPr lang="en-US" sz="926" smtClean="0">
                <a:solidFill>
                  <a:srgbClr val="000000">
                    <a:lumMod val="50000"/>
                    <a:lumOff val="50000"/>
                  </a:srgbClr>
                </a:solidFill>
                <a:latin typeface="Arial"/>
              </a:rPr>
              <a:pPr defTabSz="650514">
                <a:lnSpc>
                  <a:spcPct val="90000"/>
                </a:lnSpc>
                <a:spcBef>
                  <a:spcPts val="600"/>
                </a:spcBef>
                <a:spcAft>
                  <a:spcPts val="0"/>
                </a:spcAft>
                <a:buClr>
                  <a:srgbClr val="007DB8"/>
                </a:buClr>
              </a:pPr>
              <a:t>10/15/2017</a:t>
            </a:fld>
            <a:endParaRPr lang="en-US" sz="926" dirty="0" smtClean="0">
              <a:solidFill>
                <a:srgbClr val="000000">
                  <a:lumMod val="50000"/>
                  <a:lumOff val="50000"/>
                </a:srgbClr>
              </a:solidFill>
              <a:latin typeface="Arial"/>
            </a:endParaRPr>
          </a:p>
        </p:txBody>
      </p:sp>
      <p:sp>
        <p:nvSpPr>
          <p:cNvPr id="11" name="TextBox 10"/>
          <p:cNvSpPr txBox="1"/>
          <p:nvPr/>
        </p:nvSpPr>
        <p:spPr>
          <a:xfrm>
            <a:off x="295213" y="4828556"/>
            <a:ext cx="65" cy="128240"/>
          </a:xfrm>
          <a:prstGeom prst="rect">
            <a:avLst/>
          </a:prstGeom>
        </p:spPr>
        <p:txBody>
          <a:bodyPr vert="horz" wrap="none" lIns="0" tIns="0" rIns="0" bIns="0" rtlCol="0" anchor="ctr" anchorCtr="0">
            <a:spAutoFit/>
          </a:bodyPr>
          <a:lstStyle/>
          <a:p>
            <a:pPr algn="r" defTabSz="650514">
              <a:lnSpc>
                <a:spcPct val="90000"/>
              </a:lnSpc>
              <a:buClr>
                <a:srgbClr val="007DB8"/>
              </a:buClr>
            </a:pPr>
            <a:endParaRPr lang="en-US" sz="926" dirty="0" smtClean="0">
              <a:solidFill>
                <a:srgbClr val="000000">
                  <a:lumMod val="50000"/>
                  <a:lumOff val="50000"/>
                </a:srgbClr>
              </a:solidFill>
              <a:latin typeface="Arial"/>
            </a:endParaRPr>
          </a:p>
        </p:txBody>
      </p:sp>
      <p:sp>
        <p:nvSpPr>
          <p:cNvPr id="18" name="TextBox 17"/>
          <p:cNvSpPr txBox="1"/>
          <p:nvPr/>
        </p:nvSpPr>
        <p:spPr>
          <a:xfrm>
            <a:off x="295213" y="4828556"/>
            <a:ext cx="65" cy="128240"/>
          </a:xfrm>
          <a:prstGeom prst="rect">
            <a:avLst/>
          </a:prstGeom>
        </p:spPr>
        <p:txBody>
          <a:bodyPr vert="horz" wrap="none" lIns="0" tIns="0" rIns="0" bIns="0" rtlCol="0" anchor="ctr" anchorCtr="0">
            <a:spAutoFit/>
          </a:bodyPr>
          <a:lstStyle/>
          <a:p>
            <a:pPr algn="r" defTabSz="650514">
              <a:lnSpc>
                <a:spcPct val="90000"/>
              </a:lnSpc>
              <a:buClr>
                <a:srgbClr val="007DB8"/>
              </a:buClr>
            </a:pPr>
            <a:endParaRPr lang="en-US" sz="926" dirty="0" smtClean="0">
              <a:solidFill>
                <a:srgbClr val="000000">
                  <a:lumMod val="50000"/>
                  <a:lumOff val="50000"/>
                </a:srgbClr>
              </a:solidFill>
              <a:latin typeface="Arial"/>
            </a:endParaRPr>
          </a:p>
        </p:txBody>
      </p:sp>
      <p:sp>
        <p:nvSpPr>
          <p:cNvPr id="20" name="TextBox 19"/>
          <p:cNvSpPr txBox="1"/>
          <p:nvPr/>
        </p:nvSpPr>
        <p:spPr>
          <a:xfrm>
            <a:off x="290466" y="4828562"/>
            <a:ext cx="145874" cy="128240"/>
          </a:xfrm>
          <a:prstGeom prst="rect">
            <a:avLst/>
          </a:prstGeom>
        </p:spPr>
        <p:txBody>
          <a:bodyPr vert="horz" wrap="none" lIns="0" tIns="0" rIns="0" bIns="0" rtlCol="0" anchor="ctr" anchorCtr="0">
            <a:spAutoFit/>
          </a:bodyPr>
          <a:lstStyle/>
          <a:p>
            <a:pPr algn="r" defTabSz="650514">
              <a:lnSpc>
                <a:spcPct val="90000"/>
              </a:lnSpc>
              <a:buClr>
                <a:srgbClr val="007DB8"/>
              </a:buClr>
            </a:pPr>
            <a:fld id="{58EC7406-F4CC-4ABF-902E-2AF4E70E5C0F}" type="slidenum">
              <a:rPr lang="en-US" sz="926" smtClean="0">
                <a:solidFill>
                  <a:srgbClr val="000000">
                    <a:lumMod val="50000"/>
                    <a:lumOff val="50000"/>
                  </a:srgbClr>
                </a:solidFill>
                <a:latin typeface="Arial"/>
              </a:rPr>
              <a:pPr algn="r" defTabSz="650514">
                <a:lnSpc>
                  <a:spcPct val="90000"/>
                </a:lnSpc>
                <a:buClr>
                  <a:srgbClr val="007DB8"/>
                </a:buClr>
              </a:pPr>
              <a:t>‹#›</a:t>
            </a:fld>
            <a:endParaRPr lang="en-US" sz="926" dirty="0" smtClean="0">
              <a:solidFill>
                <a:srgbClr val="000000">
                  <a:lumMod val="50000"/>
                  <a:lumOff val="50000"/>
                </a:srgbClr>
              </a:solidFill>
              <a:latin typeface="Arial"/>
            </a:endParaRPr>
          </a:p>
        </p:txBody>
      </p:sp>
      <p:pic>
        <p:nvPicPr>
          <p:cNvPr id="10" name="Picture 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2" name="fl" descr="                                              Internal Use - Confidential &#10;&#10;"/>
          <p:cNvSpPr txBox="1"/>
          <p:nvPr userDrawn="1"/>
        </p:nvSpPr>
        <p:spPr>
          <a:xfrm>
            <a:off x="0" y="4622800"/>
            <a:ext cx="9144000" cy="553998"/>
          </a:xfrm>
          <a:prstGeom prst="rect">
            <a:avLst/>
          </a:prstGeom>
          <a:noFill/>
        </p:spPr>
        <p:txBody>
          <a:bodyPr vert="horz" wrap="none" rtlCol="0">
            <a:spAutoFit/>
          </a:bodyPr>
          <a:lstStyle/>
          <a:p>
            <a:pPr algn="l">
              <a:spcBef>
                <a:spcPts val="0"/>
              </a:spcBef>
              <a:spcAft>
                <a:spcPts val="0"/>
              </a:spcAft>
              <a:buClr>
                <a:schemeClr val="bg1"/>
              </a:buClr>
            </a:pPr>
            <a:r>
              <a:rPr lang="en-US" sz="1000" b="0" i="0" u="none" baseline="0" smtClean="0">
                <a:solidFill>
                  <a:srgbClr val="808080"/>
                </a:solidFill>
                <a:latin typeface="arial" panose="020B0604020202020204" pitchFamily="34" charset="0"/>
              </a:rPr>
              <a:t>                                              Internal Use - Confidential </a:t>
            </a:r>
          </a:p>
          <a:p>
            <a:pPr algn="l">
              <a:spcBef>
                <a:spcPts val="0"/>
              </a:spcBef>
              <a:spcAft>
                <a:spcPts val="0"/>
              </a:spcAft>
              <a:buClr>
                <a:schemeClr val="bg1"/>
              </a:buClr>
            </a:pPr>
            <a:endParaRPr lang="en-US" sz="1000" b="0" i="0" u="none" baseline="0" smtClean="0">
              <a:solidFill>
                <a:srgbClr val="808080"/>
              </a:solidFill>
              <a:latin typeface="arial" panose="020B0604020202020204" pitchFamily="34" charset="0"/>
            </a:endParaRPr>
          </a:p>
          <a:p>
            <a:pPr algn="l">
              <a:spcBef>
                <a:spcPts val="0"/>
              </a:spcBef>
              <a:spcAft>
                <a:spcPts val="0"/>
              </a:spcAft>
              <a:buClr>
                <a:schemeClr val="bg1"/>
              </a:buClr>
            </a:pPr>
            <a:endParaRPr lang="en-US" sz="1000" b="0" i="0" u="none" baseline="0" dirty="0" smtClean="0">
              <a:solidFill>
                <a:srgbClr val="808080"/>
              </a:solidFill>
              <a:latin typeface="arial" panose="020B0604020202020204" pitchFamily="34" charset="0"/>
            </a:endParaRPr>
          </a:p>
        </p:txBody>
      </p:sp>
    </p:spTree>
    <p:extLst>
      <p:ext uri="{BB962C8B-B14F-4D97-AF65-F5344CB8AC3E}">
        <p14:creationId xmlns:p14="http://schemas.microsoft.com/office/powerpoint/2010/main" val="325167063"/>
      </p:ext>
    </p:extLst>
  </p:cSld>
  <p:clrMap bg1="dk2" tx1="lt1" bg2="dk1" tx2="lt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 id="2147484589" r:id="rId12"/>
    <p:sldLayoutId id="2147484590" r:id="rId13"/>
    <p:sldLayoutId id="2147484591" r:id="rId14"/>
    <p:sldLayoutId id="2147484592" r:id="rId15"/>
    <p:sldLayoutId id="2147484593" r:id="rId16"/>
    <p:sldLayoutId id="2147484594" r:id="rId17"/>
    <p:sldLayoutId id="2147484595" r:id="rId18"/>
    <p:sldLayoutId id="2147484596" r:id="rId19"/>
    <p:sldLayoutId id="2147484597" r:id="rId20"/>
    <p:sldLayoutId id="2147484598" r:id="rId21"/>
    <p:sldLayoutId id="2147484599" r:id="rId22"/>
    <p:sldLayoutId id="2147484600" r:id="rId23"/>
    <p:sldLayoutId id="2147484601" r:id="rId24"/>
    <p:sldLayoutId id="2147484602" r:id="rId25"/>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777"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4" b="1">
          <a:solidFill>
            <a:schemeClr val="accent1"/>
          </a:solidFill>
          <a:latin typeface="Arial Black" pitchFamily="34" charset="0"/>
        </a:defRPr>
      </a:lvl2pPr>
      <a:lvl3pPr algn="l" rtl="0" eaLnBrk="1" fontAlgn="base" hangingPunct="1">
        <a:lnSpc>
          <a:spcPct val="80000"/>
        </a:lnSpc>
        <a:spcBef>
          <a:spcPct val="0"/>
        </a:spcBef>
        <a:spcAft>
          <a:spcPct val="0"/>
        </a:spcAft>
        <a:defRPr sz="3204" b="1">
          <a:solidFill>
            <a:schemeClr val="accent1"/>
          </a:solidFill>
          <a:latin typeface="Arial Black" pitchFamily="34" charset="0"/>
        </a:defRPr>
      </a:lvl3pPr>
      <a:lvl4pPr algn="l" rtl="0" eaLnBrk="1" fontAlgn="base" hangingPunct="1">
        <a:lnSpc>
          <a:spcPct val="80000"/>
        </a:lnSpc>
        <a:spcBef>
          <a:spcPct val="0"/>
        </a:spcBef>
        <a:spcAft>
          <a:spcPct val="0"/>
        </a:spcAft>
        <a:defRPr sz="3204" b="1">
          <a:solidFill>
            <a:schemeClr val="accent1"/>
          </a:solidFill>
          <a:latin typeface="Arial Black" pitchFamily="34" charset="0"/>
        </a:defRPr>
      </a:lvl4pPr>
      <a:lvl5pPr algn="l" rtl="0" eaLnBrk="1" fontAlgn="base" hangingPunct="1">
        <a:lnSpc>
          <a:spcPct val="80000"/>
        </a:lnSpc>
        <a:spcBef>
          <a:spcPct val="0"/>
        </a:spcBef>
        <a:spcAft>
          <a:spcPct val="0"/>
        </a:spcAft>
        <a:defRPr sz="3204" b="1">
          <a:solidFill>
            <a:schemeClr val="accent1"/>
          </a:solidFill>
          <a:latin typeface="Arial Black" pitchFamily="34" charset="0"/>
        </a:defRPr>
      </a:lvl5pPr>
      <a:lvl6pPr marL="456759" algn="l" rtl="0" eaLnBrk="1" fontAlgn="base" hangingPunct="1">
        <a:lnSpc>
          <a:spcPct val="70000"/>
        </a:lnSpc>
        <a:spcBef>
          <a:spcPct val="0"/>
        </a:spcBef>
        <a:spcAft>
          <a:spcPct val="0"/>
        </a:spcAft>
        <a:defRPr sz="4415" b="1">
          <a:solidFill>
            <a:schemeClr val="accent1"/>
          </a:solidFill>
          <a:latin typeface="Arial Black" pitchFamily="34" charset="0"/>
        </a:defRPr>
      </a:lvl6pPr>
      <a:lvl7pPr marL="913519" algn="l" rtl="0" eaLnBrk="1" fontAlgn="base" hangingPunct="1">
        <a:lnSpc>
          <a:spcPct val="70000"/>
        </a:lnSpc>
        <a:spcBef>
          <a:spcPct val="0"/>
        </a:spcBef>
        <a:spcAft>
          <a:spcPct val="0"/>
        </a:spcAft>
        <a:defRPr sz="4415" b="1">
          <a:solidFill>
            <a:schemeClr val="accent1"/>
          </a:solidFill>
          <a:latin typeface="Arial Black" pitchFamily="34" charset="0"/>
        </a:defRPr>
      </a:lvl7pPr>
      <a:lvl8pPr marL="1370274" algn="l" rtl="0" eaLnBrk="1" fontAlgn="base" hangingPunct="1">
        <a:lnSpc>
          <a:spcPct val="70000"/>
        </a:lnSpc>
        <a:spcBef>
          <a:spcPct val="0"/>
        </a:spcBef>
        <a:spcAft>
          <a:spcPct val="0"/>
        </a:spcAft>
        <a:defRPr sz="4415" b="1">
          <a:solidFill>
            <a:schemeClr val="accent1"/>
          </a:solidFill>
          <a:latin typeface="Arial Black" pitchFamily="34" charset="0"/>
        </a:defRPr>
      </a:lvl8pPr>
      <a:lvl9pPr marL="1827033" algn="l" rtl="0" eaLnBrk="1" fontAlgn="base" hangingPunct="1">
        <a:lnSpc>
          <a:spcPct val="70000"/>
        </a:lnSpc>
        <a:spcBef>
          <a:spcPct val="0"/>
        </a:spcBef>
        <a:spcAft>
          <a:spcPct val="0"/>
        </a:spcAft>
        <a:defRPr sz="4415" b="1">
          <a:solidFill>
            <a:schemeClr val="accent1"/>
          </a:solidFill>
          <a:latin typeface="Arial Black" pitchFamily="34" charset="0"/>
        </a:defRPr>
      </a:lvl9pPr>
    </p:titleStyle>
    <p:bodyStyle>
      <a:lvl1pPr marL="228376" indent="-228376" algn="l" rtl="0" eaLnBrk="1" fontAlgn="base" hangingPunct="1">
        <a:lnSpc>
          <a:spcPct val="100000"/>
        </a:lnSpc>
        <a:spcBef>
          <a:spcPts val="1200"/>
        </a:spcBef>
        <a:spcAft>
          <a:spcPts val="0"/>
        </a:spcAft>
        <a:buClr>
          <a:srgbClr val="AAAAAA"/>
        </a:buClr>
        <a:buFont typeface="Arial" pitchFamily="34" charset="0"/>
        <a:buChar char="•"/>
        <a:defRPr sz="1424">
          <a:solidFill>
            <a:srgbClr val="000000"/>
          </a:solidFill>
          <a:latin typeface="+mj-lt"/>
          <a:ea typeface="Museo Sans For Dell" pitchFamily="2" charset="0"/>
          <a:cs typeface="+mn-cs"/>
        </a:defRPr>
      </a:lvl1pPr>
      <a:lvl2pPr marL="574121" indent="-233139" algn="l" rtl="0" eaLnBrk="1" fontAlgn="base" hangingPunct="1">
        <a:lnSpc>
          <a:spcPct val="100000"/>
        </a:lnSpc>
        <a:spcBef>
          <a:spcPts val="300"/>
        </a:spcBef>
        <a:spcAft>
          <a:spcPts val="0"/>
        </a:spcAft>
        <a:buClr>
          <a:srgbClr val="AAAAAA"/>
        </a:buClr>
        <a:buFont typeface="Museo Sans For Dell" pitchFamily="2" charset="0"/>
        <a:buChar char="–"/>
        <a:defRPr sz="1211" baseline="0">
          <a:solidFill>
            <a:srgbClr val="000000"/>
          </a:solidFill>
          <a:latin typeface="+mj-lt"/>
          <a:ea typeface="Museo Sans For Dell" pitchFamily="2" charset="0"/>
        </a:defRPr>
      </a:lvl2pPr>
      <a:lvl3pPr marL="908758" indent="-220450" algn="l" rtl="0" eaLnBrk="1" fontAlgn="base" hangingPunct="1">
        <a:lnSpc>
          <a:spcPct val="100000"/>
        </a:lnSpc>
        <a:spcBef>
          <a:spcPts val="300"/>
        </a:spcBef>
        <a:spcAft>
          <a:spcPts val="0"/>
        </a:spcAft>
        <a:buClr>
          <a:srgbClr val="AAAAAA"/>
        </a:buClr>
        <a:buFont typeface="Museo Sans For Dell" pitchFamily="2" charset="0"/>
        <a:buChar char="›"/>
        <a:defRPr sz="997" baseline="0">
          <a:solidFill>
            <a:srgbClr val="000000"/>
          </a:solidFill>
          <a:latin typeface="+mj-lt"/>
          <a:ea typeface="Museo Sans For Dell" pitchFamily="2" charset="0"/>
        </a:defRPr>
      </a:lvl3pPr>
      <a:lvl4pPr marL="1244982" indent="-222034" algn="l" rtl="0" eaLnBrk="1" fontAlgn="base" hangingPunct="1">
        <a:lnSpc>
          <a:spcPct val="90000"/>
        </a:lnSpc>
        <a:spcBef>
          <a:spcPts val="300"/>
        </a:spcBef>
        <a:spcAft>
          <a:spcPts val="0"/>
        </a:spcAft>
        <a:buClr>
          <a:srgbClr val="AAAAAA"/>
        </a:buClr>
        <a:buFont typeface="Courier New" panose="02070309020205020404" pitchFamily="49" charset="0"/>
        <a:buChar char="o"/>
        <a:defRPr sz="997" baseline="0">
          <a:solidFill>
            <a:srgbClr val="000000"/>
          </a:solidFill>
          <a:latin typeface="+mj-lt"/>
          <a:ea typeface="Museo Sans For Dell" pitchFamily="2" charset="0"/>
        </a:defRPr>
      </a:lvl4pPr>
      <a:lvl5pPr marL="1606583" indent="-236310" algn="l" rtl="0" eaLnBrk="1" fontAlgn="base" hangingPunct="1">
        <a:lnSpc>
          <a:spcPct val="90000"/>
        </a:lnSpc>
        <a:spcBef>
          <a:spcPts val="800"/>
        </a:spcBef>
        <a:spcAft>
          <a:spcPct val="0"/>
        </a:spcAft>
        <a:buClr>
          <a:schemeClr val="bg1"/>
        </a:buClr>
        <a:buFont typeface="Museo For Dell 300" pitchFamily="50" charset="0"/>
        <a:buChar char="–"/>
        <a:defRPr sz="1780">
          <a:solidFill>
            <a:schemeClr val="bg2"/>
          </a:solidFill>
          <a:latin typeface="Museo Sans For Dell" pitchFamily="2" charset="0"/>
          <a:ea typeface="Museo Sans For Dell" pitchFamily="2" charset="0"/>
        </a:defRPr>
      </a:lvl5pPr>
      <a:lvl6pPr marL="2063343" indent="-236310" algn="l" rtl="0" eaLnBrk="1" fontAlgn="base" hangingPunct="1">
        <a:lnSpc>
          <a:spcPct val="95000"/>
        </a:lnSpc>
        <a:spcBef>
          <a:spcPct val="30000"/>
        </a:spcBef>
        <a:spcAft>
          <a:spcPct val="0"/>
        </a:spcAft>
        <a:buClr>
          <a:schemeClr val="accent1"/>
        </a:buClr>
        <a:buFont typeface="Arial" charset="0"/>
        <a:buChar char="–"/>
        <a:defRPr sz="1567">
          <a:solidFill>
            <a:schemeClr val="accent1"/>
          </a:solidFill>
          <a:latin typeface="+mn-lt"/>
        </a:defRPr>
      </a:lvl6pPr>
      <a:lvl7pPr marL="2520101" indent="-236310" algn="l" rtl="0" eaLnBrk="1" fontAlgn="base" hangingPunct="1">
        <a:lnSpc>
          <a:spcPct val="95000"/>
        </a:lnSpc>
        <a:spcBef>
          <a:spcPct val="30000"/>
        </a:spcBef>
        <a:spcAft>
          <a:spcPct val="0"/>
        </a:spcAft>
        <a:buClr>
          <a:schemeClr val="accent1"/>
        </a:buClr>
        <a:buFont typeface="Arial" charset="0"/>
        <a:buChar char="–"/>
        <a:defRPr sz="1567">
          <a:solidFill>
            <a:schemeClr val="accent1"/>
          </a:solidFill>
          <a:latin typeface="+mn-lt"/>
        </a:defRPr>
      </a:lvl7pPr>
      <a:lvl8pPr marL="2976860" indent="-236310" algn="l" rtl="0" eaLnBrk="1" fontAlgn="base" hangingPunct="1">
        <a:lnSpc>
          <a:spcPct val="95000"/>
        </a:lnSpc>
        <a:spcBef>
          <a:spcPct val="30000"/>
        </a:spcBef>
        <a:spcAft>
          <a:spcPct val="0"/>
        </a:spcAft>
        <a:buClr>
          <a:schemeClr val="accent1"/>
        </a:buClr>
        <a:buFont typeface="Arial" charset="0"/>
        <a:buChar char="–"/>
        <a:defRPr sz="1567">
          <a:solidFill>
            <a:schemeClr val="accent1"/>
          </a:solidFill>
          <a:latin typeface="+mn-lt"/>
        </a:defRPr>
      </a:lvl8pPr>
      <a:lvl9pPr marL="3433618" indent="-236310" algn="l" rtl="0" eaLnBrk="1" fontAlgn="base" hangingPunct="1">
        <a:lnSpc>
          <a:spcPct val="95000"/>
        </a:lnSpc>
        <a:spcBef>
          <a:spcPct val="30000"/>
        </a:spcBef>
        <a:spcAft>
          <a:spcPct val="0"/>
        </a:spcAft>
        <a:buClr>
          <a:schemeClr val="accent1"/>
        </a:buClr>
        <a:buFont typeface="Arial" charset="0"/>
        <a:buChar char="–"/>
        <a:defRPr sz="1567">
          <a:solidFill>
            <a:schemeClr val="accent1"/>
          </a:solidFill>
          <a:latin typeface="+mn-lt"/>
        </a:defRPr>
      </a:lvl9pPr>
    </p:bodyStyle>
    <p:otherStyle>
      <a:defPPr>
        <a:defRPr lang="en-US"/>
      </a:defPPr>
      <a:lvl1pPr marL="0" algn="l" defTabSz="913519" rtl="0" eaLnBrk="1" latinLnBrk="0" hangingPunct="1">
        <a:defRPr sz="1780" kern="1200">
          <a:solidFill>
            <a:schemeClr val="tx1"/>
          </a:solidFill>
          <a:latin typeface="+mn-lt"/>
          <a:ea typeface="+mn-ea"/>
          <a:cs typeface="+mn-cs"/>
        </a:defRPr>
      </a:lvl1pPr>
      <a:lvl2pPr marL="456759" algn="l" defTabSz="913519" rtl="0" eaLnBrk="1" latinLnBrk="0" hangingPunct="1">
        <a:defRPr sz="1780" kern="1200">
          <a:solidFill>
            <a:schemeClr val="tx1"/>
          </a:solidFill>
          <a:latin typeface="+mn-lt"/>
          <a:ea typeface="+mn-ea"/>
          <a:cs typeface="+mn-cs"/>
        </a:defRPr>
      </a:lvl2pPr>
      <a:lvl3pPr marL="913519" algn="l" defTabSz="913519" rtl="0" eaLnBrk="1" latinLnBrk="0" hangingPunct="1">
        <a:defRPr sz="1780" kern="1200">
          <a:solidFill>
            <a:schemeClr val="tx1"/>
          </a:solidFill>
          <a:latin typeface="+mn-lt"/>
          <a:ea typeface="+mn-ea"/>
          <a:cs typeface="+mn-cs"/>
        </a:defRPr>
      </a:lvl3pPr>
      <a:lvl4pPr marL="1370274" algn="l" defTabSz="913519" rtl="0" eaLnBrk="1" latinLnBrk="0" hangingPunct="1">
        <a:defRPr sz="1780" kern="1200">
          <a:solidFill>
            <a:schemeClr val="tx1"/>
          </a:solidFill>
          <a:latin typeface="+mn-lt"/>
          <a:ea typeface="+mn-ea"/>
          <a:cs typeface="+mn-cs"/>
        </a:defRPr>
      </a:lvl4pPr>
      <a:lvl5pPr marL="1827033" algn="l" defTabSz="913519" rtl="0" eaLnBrk="1" latinLnBrk="0" hangingPunct="1">
        <a:defRPr sz="1780" kern="1200">
          <a:solidFill>
            <a:schemeClr val="tx1"/>
          </a:solidFill>
          <a:latin typeface="+mn-lt"/>
          <a:ea typeface="+mn-ea"/>
          <a:cs typeface="+mn-cs"/>
        </a:defRPr>
      </a:lvl5pPr>
      <a:lvl6pPr marL="2283792" algn="l" defTabSz="913519" rtl="0" eaLnBrk="1" latinLnBrk="0" hangingPunct="1">
        <a:defRPr sz="1780" kern="1200">
          <a:solidFill>
            <a:schemeClr val="tx1"/>
          </a:solidFill>
          <a:latin typeface="+mn-lt"/>
          <a:ea typeface="+mn-ea"/>
          <a:cs typeface="+mn-cs"/>
        </a:defRPr>
      </a:lvl6pPr>
      <a:lvl7pPr marL="2740550" algn="l" defTabSz="913519" rtl="0" eaLnBrk="1" latinLnBrk="0" hangingPunct="1">
        <a:defRPr sz="1780" kern="1200">
          <a:solidFill>
            <a:schemeClr val="tx1"/>
          </a:solidFill>
          <a:latin typeface="+mn-lt"/>
          <a:ea typeface="+mn-ea"/>
          <a:cs typeface="+mn-cs"/>
        </a:defRPr>
      </a:lvl7pPr>
      <a:lvl8pPr marL="3197308" algn="l" defTabSz="913519" rtl="0" eaLnBrk="1" latinLnBrk="0" hangingPunct="1">
        <a:defRPr sz="1780" kern="1200">
          <a:solidFill>
            <a:schemeClr val="tx1"/>
          </a:solidFill>
          <a:latin typeface="+mn-lt"/>
          <a:ea typeface="+mn-ea"/>
          <a:cs typeface="+mn-cs"/>
        </a:defRPr>
      </a:lvl8pPr>
      <a:lvl9pPr marL="3654066" algn="l" defTabSz="913519" rtl="0" eaLnBrk="1" latinLnBrk="0" hangingPunct="1">
        <a:defRPr sz="178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1895484" y="4823540"/>
            <a:ext cx="649537" cy="128240"/>
          </a:xfrm>
          <a:prstGeom prst="rect">
            <a:avLst/>
          </a:prstGeom>
          <a:noFill/>
        </p:spPr>
        <p:txBody>
          <a:bodyPr wrap="square" lIns="0" tIns="0" rIns="0" bIns="0" rtlCol="0" anchor="ctr">
            <a:spAutoFit/>
          </a:bodyPr>
          <a:lstStyle/>
          <a:p>
            <a:pPr defTabSz="650514">
              <a:lnSpc>
                <a:spcPct val="90000"/>
              </a:lnSpc>
              <a:spcBef>
                <a:spcPts val="600"/>
              </a:spcBef>
              <a:spcAft>
                <a:spcPts val="0"/>
              </a:spcAft>
              <a:buClr>
                <a:srgbClr val="007DB8"/>
              </a:buClr>
            </a:pPr>
            <a:fld id="{E00CF047-7350-4707-AA1A-E56FA69586CC}" type="datetime1">
              <a:rPr lang="en-US" sz="926" smtClean="0">
                <a:solidFill>
                  <a:srgbClr val="000000">
                    <a:lumMod val="50000"/>
                    <a:lumOff val="50000"/>
                  </a:srgbClr>
                </a:solidFill>
                <a:latin typeface="Arial"/>
              </a:rPr>
              <a:pPr defTabSz="650514">
                <a:lnSpc>
                  <a:spcPct val="90000"/>
                </a:lnSpc>
                <a:spcBef>
                  <a:spcPts val="600"/>
                </a:spcBef>
                <a:spcAft>
                  <a:spcPts val="0"/>
                </a:spcAft>
                <a:buClr>
                  <a:srgbClr val="007DB8"/>
                </a:buClr>
              </a:pPr>
              <a:t>10/15/2017</a:t>
            </a:fld>
            <a:endParaRPr lang="en-US" sz="926" dirty="0" smtClean="0">
              <a:solidFill>
                <a:srgbClr val="000000">
                  <a:lumMod val="50000"/>
                  <a:lumOff val="50000"/>
                </a:srgbClr>
              </a:solidFill>
              <a:latin typeface="Arial"/>
            </a:endParaRPr>
          </a:p>
        </p:txBody>
      </p:sp>
      <p:sp>
        <p:nvSpPr>
          <p:cNvPr id="13" name="TextBox 12" hidden="1"/>
          <p:cNvSpPr txBox="1"/>
          <p:nvPr/>
        </p:nvSpPr>
        <p:spPr>
          <a:xfrm>
            <a:off x="1895484" y="4823540"/>
            <a:ext cx="649537" cy="128240"/>
          </a:xfrm>
          <a:prstGeom prst="rect">
            <a:avLst/>
          </a:prstGeom>
          <a:noFill/>
        </p:spPr>
        <p:txBody>
          <a:bodyPr wrap="square" lIns="0" tIns="0" rIns="0" bIns="0" rtlCol="0" anchor="ctr">
            <a:spAutoFit/>
          </a:bodyPr>
          <a:lstStyle/>
          <a:p>
            <a:pPr defTabSz="650514">
              <a:lnSpc>
                <a:spcPct val="90000"/>
              </a:lnSpc>
              <a:spcBef>
                <a:spcPts val="600"/>
              </a:spcBef>
              <a:spcAft>
                <a:spcPts val="0"/>
              </a:spcAft>
              <a:buClr>
                <a:srgbClr val="007DB8"/>
              </a:buClr>
            </a:pPr>
            <a:fld id="{E00CF047-7350-4707-AA1A-E56FA69586CC}" type="datetime1">
              <a:rPr lang="en-US" sz="926" smtClean="0">
                <a:solidFill>
                  <a:srgbClr val="000000">
                    <a:lumMod val="50000"/>
                    <a:lumOff val="50000"/>
                  </a:srgbClr>
                </a:solidFill>
                <a:latin typeface="Arial"/>
              </a:rPr>
              <a:pPr defTabSz="650514">
                <a:lnSpc>
                  <a:spcPct val="90000"/>
                </a:lnSpc>
                <a:spcBef>
                  <a:spcPts val="600"/>
                </a:spcBef>
                <a:spcAft>
                  <a:spcPts val="0"/>
                </a:spcAft>
                <a:buClr>
                  <a:srgbClr val="007DB8"/>
                </a:buClr>
              </a:pPr>
              <a:t>10/15/2017</a:t>
            </a:fld>
            <a:endParaRPr lang="en-US" sz="926" dirty="0" smtClean="0">
              <a:solidFill>
                <a:srgbClr val="000000">
                  <a:lumMod val="50000"/>
                  <a:lumOff val="50000"/>
                </a:srgbClr>
              </a:solidFill>
              <a:latin typeface="Arial"/>
            </a:endParaRPr>
          </a:p>
        </p:txBody>
      </p:sp>
      <p:sp>
        <p:nvSpPr>
          <p:cNvPr id="11" name="TextBox 10"/>
          <p:cNvSpPr txBox="1"/>
          <p:nvPr/>
        </p:nvSpPr>
        <p:spPr>
          <a:xfrm>
            <a:off x="295213" y="4828556"/>
            <a:ext cx="65" cy="128240"/>
          </a:xfrm>
          <a:prstGeom prst="rect">
            <a:avLst/>
          </a:prstGeom>
        </p:spPr>
        <p:txBody>
          <a:bodyPr vert="horz" wrap="none" lIns="0" tIns="0" rIns="0" bIns="0" rtlCol="0" anchor="ctr" anchorCtr="0">
            <a:spAutoFit/>
          </a:bodyPr>
          <a:lstStyle/>
          <a:p>
            <a:pPr algn="r" defTabSz="650514">
              <a:lnSpc>
                <a:spcPct val="90000"/>
              </a:lnSpc>
              <a:buClr>
                <a:srgbClr val="007DB8"/>
              </a:buClr>
            </a:pPr>
            <a:endParaRPr lang="en-US" sz="926" dirty="0" smtClean="0">
              <a:solidFill>
                <a:srgbClr val="000000">
                  <a:lumMod val="50000"/>
                  <a:lumOff val="50000"/>
                </a:srgbClr>
              </a:solidFill>
              <a:latin typeface="Arial"/>
            </a:endParaRPr>
          </a:p>
        </p:txBody>
      </p:sp>
      <p:sp>
        <p:nvSpPr>
          <p:cNvPr id="18" name="TextBox 17"/>
          <p:cNvSpPr txBox="1"/>
          <p:nvPr/>
        </p:nvSpPr>
        <p:spPr>
          <a:xfrm>
            <a:off x="295213" y="4828556"/>
            <a:ext cx="65" cy="128240"/>
          </a:xfrm>
          <a:prstGeom prst="rect">
            <a:avLst/>
          </a:prstGeom>
        </p:spPr>
        <p:txBody>
          <a:bodyPr vert="horz" wrap="none" lIns="0" tIns="0" rIns="0" bIns="0" rtlCol="0" anchor="ctr" anchorCtr="0">
            <a:spAutoFit/>
          </a:bodyPr>
          <a:lstStyle/>
          <a:p>
            <a:pPr algn="r" defTabSz="650514">
              <a:lnSpc>
                <a:spcPct val="90000"/>
              </a:lnSpc>
              <a:buClr>
                <a:srgbClr val="007DB8"/>
              </a:buClr>
            </a:pPr>
            <a:endParaRPr lang="en-US" sz="926" dirty="0" smtClean="0">
              <a:solidFill>
                <a:srgbClr val="000000">
                  <a:lumMod val="50000"/>
                  <a:lumOff val="50000"/>
                </a:srgbClr>
              </a:solidFill>
              <a:latin typeface="Arial"/>
            </a:endParaRPr>
          </a:p>
        </p:txBody>
      </p:sp>
      <p:sp>
        <p:nvSpPr>
          <p:cNvPr id="20" name="TextBox 19"/>
          <p:cNvSpPr txBox="1"/>
          <p:nvPr/>
        </p:nvSpPr>
        <p:spPr>
          <a:xfrm>
            <a:off x="290466" y="4828562"/>
            <a:ext cx="145874" cy="128240"/>
          </a:xfrm>
          <a:prstGeom prst="rect">
            <a:avLst/>
          </a:prstGeom>
        </p:spPr>
        <p:txBody>
          <a:bodyPr vert="horz" wrap="none" lIns="0" tIns="0" rIns="0" bIns="0" rtlCol="0" anchor="ctr" anchorCtr="0">
            <a:spAutoFit/>
          </a:bodyPr>
          <a:lstStyle/>
          <a:p>
            <a:pPr algn="r" defTabSz="650514">
              <a:lnSpc>
                <a:spcPct val="90000"/>
              </a:lnSpc>
              <a:buClr>
                <a:srgbClr val="007DB8"/>
              </a:buClr>
            </a:pPr>
            <a:fld id="{58EC7406-F4CC-4ABF-902E-2AF4E70E5C0F}" type="slidenum">
              <a:rPr lang="en-US" sz="926" smtClean="0">
                <a:solidFill>
                  <a:srgbClr val="000000">
                    <a:lumMod val="50000"/>
                    <a:lumOff val="50000"/>
                  </a:srgbClr>
                </a:solidFill>
                <a:latin typeface="Arial"/>
              </a:rPr>
              <a:pPr algn="r" defTabSz="650514">
                <a:lnSpc>
                  <a:spcPct val="90000"/>
                </a:lnSpc>
                <a:buClr>
                  <a:srgbClr val="007DB8"/>
                </a:buClr>
              </a:pPr>
              <a:t>‹#›</a:t>
            </a:fld>
            <a:endParaRPr lang="en-US" sz="926" dirty="0" smtClean="0">
              <a:solidFill>
                <a:srgbClr val="000000">
                  <a:lumMod val="50000"/>
                  <a:lumOff val="50000"/>
                </a:srgbClr>
              </a:solidFill>
              <a:latin typeface="Arial"/>
            </a:endParaRPr>
          </a:p>
        </p:txBody>
      </p:sp>
      <p:pic>
        <p:nvPicPr>
          <p:cNvPr id="10" name="Picture 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201289" y="4838853"/>
            <a:ext cx="675370" cy="120065"/>
          </a:xfrm>
          <a:prstGeom prst="rect">
            <a:avLst/>
          </a:prstGeom>
        </p:spPr>
      </p:pic>
      <p:sp>
        <p:nvSpPr>
          <p:cNvPr id="2" name="fl" descr="                                              Internal Use - Confidential &#10;&#10;"/>
          <p:cNvSpPr txBox="1"/>
          <p:nvPr userDrawn="1"/>
        </p:nvSpPr>
        <p:spPr>
          <a:xfrm>
            <a:off x="0" y="4622800"/>
            <a:ext cx="9144000" cy="553998"/>
          </a:xfrm>
          <a:prstGeom prst="rect">
            <a:avLst/>
          </a:prstGeom>
          <a:noFill/>
        </p:spPr>
        <p:txBody>
          <a:bodyPr vert="horz" wrap="none" rtlCol="0">
            <a:spAutoFit/>
          </a:bodyPr>
          <a:lstStyle/>
          <a:p>
            <a:pPr algn="l">
              <a:spcBef>
                <a:spcPts val="0"/>
              </a:spcBef>
              <a:spcAft>
                <a:spcPts val="0"/>
              </a:spcAft>
              <a:buClr>
                <a:schemeClr val="bg1"/>
              </a:buClr>
            </a:pPr>
            <a:r>
              <a:rPr lang="en-US" sz="1000" b="0" i="0" u="none" baseline="0" smtClean="0">
                <a:solidFill>
                  <a:srgbClr val="808080"/>
                </a:solidFill>
                <a:latin typeface="arial" panose="020B0604020202020204" pitchFamily="34" charset="0"/>
              </a:rPr>
              <a:t>                                              Internal Use - Confidential </a:t>
            </a:r>
          </a:p>
          <a:p>
            <a:pPr algn="l">
              <a:spcBef>
                <a:spcPts val="0"/>
              </a:spcBef>
              <a:spcAft>
                <a:spcPts val="0"/>
              </a:spcAft>
              <a:buClr>
                <a:schemeClr val="bg1"/>
              </a:buClr>
            </a:pPr>
            <a:endParaRPr lang="en-US" sz="1000" b="0" i="0" u="none" baseline="0" smtClean="0">
              <a:solidFill>
                <a:srgbClr val="808080"/>
              </a:solidFill>
              <a:latin typeface="arial" panose="020B0604020202020204" pitchFamily="34" charset="0"/>
            </a:endParaRPr>
          </a:p>
          <a:p>
            <a:pPr algn="l">
              <a:spcBef>
                <a:spcPts val="0"/>
              </a:spcBef>
              <a:spcAft>
                <a:spcPts val="0"/>
              </a:spcAft>
              <a:buClr>
                <a:schemeClr val="bg1"/>
              </a:buClr>
            </a:pPr>
            <a:endParaRPr lang="en-US" sz="1000" b="0" i="0" u="none" baseline="0" dirty="0" smtClean="0">
              <a:solidFill>
                <a:srgbClr val="808080"/>
              </a:solidFill>
              <a:latin typeface="arial" panose="020B0604020202020204" pitchFamily="34" charset="0"/>
            </a:endParaRPr>
          </a:p>
        </p:txBody>
      </p:sp>
    </p:spTree>
    <p:extLst>
      <p:ext uri="{BB962C8B-B14F-4D97-AF65-F5344CB8AC3E}">
        <p14:creationId xmlns:p14="http://schemas.microsoft.com/office/powerpoint/2010/main" val="3141942699"/>
      </p:ext>
    </p:extLst>
  </p:cSld>
  <p:clrMap bg1="dk2" tx1="lt1" bg2="dk1" tx2="lt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 id="2147484612" r:id="rId9"/>
    <p:sldLayoutId id="2147484613" r:id="rId10"/>
    <p:sldLayoutId id="2147484614" r:id="rId11"/>
    <p:sldLayoutId id="2147484615" r:id="rId12"/>
    <p:sldLayoutId id="2147484616" r:id="rId13"/>
    <p:sldLayoutId id="2147484617" r:id="rId14"/>
    <p:sldLayoutId id="2147484618" r:id="rId15"/>
    <p:sldLayoutId id="2147484619" r:id="rId16"/>
    <p:sldLayoutId id="2147484620" r:id="rId17"/>
    <p:sldLayoutId id="2147484621" r:id="rId18"/>
    <p:sldLayoutId id="2147484622" r:id="rId19"/>
    <p:sldLayoutId id="2147484623" r:id="rId20"/>
    <p:sldLayoutId id="2147484624" r:id="rId21"/>
    <p:sldLayoutId id="2147484625" r:id="rId22"/>
    <p:sldLayoutId id="2147484626" r:id="rId23"/>
    <p:sldLayoutId id="2147484627" r:id="rId24"/>
    <p:sldLayoutId id="2147484628" r:id="rId25"/>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777"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4" b="1">
          <a:solidFill>
            <a:schemeClr val="accent1"/>
          </a:solidFill>
          <a:latin typeface="Arial Black" pitchFamily="34" charset="0"/>
        </a:defRPr>
      </a:lvl2pPr>
      <a:lvl3pPr algn="l" rtl="0" eaLnBrk="1" fontAlgn="base" hangingPunct="1">
        <a:lnSpc>
          <a:spcPct val="80000"/>
        </a:lnSpc>
        <a:spcBef>
          <a:spcPct val="0"/>
        </a:spcBef>
        <a:spcAft>
          <a:spcPct val="0"/>
        </a:spcAft>
        <a:defRPr sz="3204" b="1">
          <a:solidFill>
            <a:schemeClr val="accent1"/>
          </a:solidFill>
          <a:latin typeface="Arial Black" pitchFamily="34" charset="0"/>
        </a:defRPr>
      </a:lvl3pPr>
      <a:lvl4pPr algn="l" rtl="0" eaLnBrk="1" fontAlgn="base" hangingPunct="1">
        <a:lnSpc>
          <a:spcPct val="80000"/>
        </a:lnSpc>
        <a:spcBef>
          <a:spcPct val="0"/>
        </a:spcBef>
        <a:spcAft>
          <a:spcPct val="0"/>
        </a:spcAft>
        <a:defRPr sz="3204" b="1">
          <a:solidFill>
            <a:schemeClr val="accent1"/>
          </a:solidFill>
          <a:latin typeface="Arial Black" pitchFamily="34" charset="0"/>
        </a:defRPr>
      </a:lvl4pPr>
      <a:lvl5pPr algn="l" rtl="0" eaLnBrk="1" fontAlgn="base" hangingPunct="1">
        <a:lnSpc>
          <a:spcPct val="80000"/>
        </a:lnSpc>
        <a:spcBef>
          <a:spcPct val="0"/>
        </a:spcBef>
        <a:spcAft>
          <a:spcPct val="0"/>
        </a:spcAft>
        <a:defRPr sz="3204" b="1">
          <a:solidFill>
            <a:schemeClr val="accent1"/>
          </a:solidFill>
          <a:latin typeface="Arial Black" pitchFamily="34" charset="0"/>
        </a:defRPr>
      </a:lvl5pPr>
      <a:lvl6pPr marL="456759" algn="l" rtl="0" eaLnBrk="1" fontAlgn="base" hangingPunct="1">
        <a:lnSpc>
          <a:spcPct val="70000"/>
        </a:lnSpc>
        <a:spcBef>
          <a:spcPct val="0"/>
        </a:spcBef>
        <a:spcAft>
          <a:spcPct val="0"/>
        </a:spcAft>
        <a:defRPr sz="4415" b="1">
          <a:solidFill>
            <a:schemeClr val="accent1"/>
          </a:solidFill>
          <a:latin typeface="Arial Black" pitchFamily="34" charset="0"/>
        </a:defRPr>
      </a:lvl6pPr>
      <a:lvl7pPr marL="913519" algn="l" rtl="0" eaLnBrk="1" fontAlgn="base" hangingPunct="1">
        <a:lnSpc>
          <a:spcPct val="70000"/>
        </a:lnSpc>
        <a:spcBef>
          <a:spcPct val="0"/>
        </a:spcBef>
        <a:spcAft>
          <a:spcPct val="0"/>
        </a:spcAft>
        <a:defRPr sz="4415" b="1">
          <a:solidFill>
            <a:schemeClr val="accent1"/>
          </a:solidFill>
          <a:latin typeface="Arial Black" pitchFamily="34" charset="0"/>
        </a:defRPr>
      </a:lvl7pPr>
      <a:lvl8pPr marL="1370274" algn="l" rtl="0" eaLnBrk="1" fontAlgn="base" hangingPunct="1">
        <a:lnSpc>
          <a:spcPct val="70000"/>
        </a:lnSpc>
        <a:spcBef>
          <a:spcPct val="0"/>
        </a:spcBef>
        <a:spcAft>
          <a:spcPct val="0"/>
        </a:spcAft>
        <a:defRPr sz="4415" b="1">
          <a:solidFill>
            <a:schemeClr val="accent1"/>
          </a:solidFill>
          <a:latin typeface="Arial Black" pitchFamily="34" charset="0"/>
        </a:defRPr>
      </a:lvl8pPr>
      <a:lvl9pPr marL="1827033" algn="l" rtl="0" eaLnBrk="1" fontAlgn="base" hangingPunct="1">
        <a:lnSpc>
          <a:spcPct val="70000"/>
        </a:lnSpc>
        <a:spcBef>
          <a:spcPct val="0"/>
        </a:spcBef>
        <a:spcAft>
          <a:spcPct val="0"/>
        </a:spcAft>
        <a:defRPr sz="4415" b="1">
          <a:solidFill>
            <a:schemeClr val="accent1"/>
          </a:solidFill>
          <a:latin typeface="Arial Black" pitchFamily="34" charset="0"/>
        </a:defRPr>
      </a:lvl9pPr>
    </p:titleStyle>
    <p:bodyStyle>
      <a:lvl1pPr marL="228376" indent="-228376" algn="l" rtl="0" eaLnBrk="1" fontAlgn="base" hangingPunct="1">
        <a:lnSpc>
          <a:spcPct val="100000"/>
        </a:lnSpc>
        <a:spcBef>
          <a:spcPts val="1200"/>
        </a:spcBef>
        <a:spcAft>
          <a:spcPts val="0"/>
        </a:spcAft>
        <a:buClr>
          <a:srgbClr val="AAAAAA"/>
        </a:buClr>
        <a:buFont typeface="Arial" pitchFamily="34" charset="0"/>
        <a:buChar char="•"/>
        <a:defRPr sz="1424">
          <a:solidFill>
            <a:srgbClr val="000000"/>
          </a:solidFill>
          <a:latin typeface="+mj-lt"/>
          <a:ea typeface="Museo Sans For Dell" pitchFamily="2" charset="0"/>
          <a:cs typeface="+mn-cs"/>
        </a:defRPr>
      </a:lvl1pPr>
      <a:lvl2pPr marL="574121" indent="-233139" algn="l" rtl="0" eaLnBrk="1" fontAlgn="base" hangingPunct="1">
        <a:lnSpc>
          <a:spcPct val="100000"/>
        </a:lnSpc>
        <a:spcBef>
          <a:spcPts val="300"/>
        </a:spcBef>
        <a:spcAft>
          <a:spcPts val="0"/>
        </a:spcAft>
        <a:buClr>
          <a:srgbClr val="AAAAAA"/>
        </a:buClr>
        <a:buFont typeface="Museo Sans For Dell" pitchFamily="2" charset="0"/>
        <a:buChar char="–"/>
        <a:defRPr sz="1211" baseline="0">
          <a:solidFill>
            <a:srgbClr val="000000"/>
          </a:solidFill>
          <a:latin typeface="+mj-lt"/>
          <a:ea typeface="Museo Sans For Dell" pitchFamily="2" charset="0"/>
        </a:defRPr>
      </a:lvl2pPr>
      <a:lvl3pPr marL="908758" indent="-220450" algn="l" rtl="0" eaLnBrk="1" fontAlgn="base" hangingPunct="1">
        <a:lnSpc>
          <a:spcPct val="100000"/>
        </a:lnSpc>
        <a:spcBef>
          <a:spcPts val="300"/>
        </a:spcBef>
        <a:spcAft>
          <a:spcPts val="0"/>
        </a:spcAft>
        <a:buClr>
          <a:srgbClr val="AAAAAA"/>
        </a:buClr>
        <a:buFont typeface="Museo Sans For Dell" pitchFamily="2" charset="0"/>
        <a:buChar char="›"/>
        <a:defRPr sz="997" baseline="0">
          <a:solidFill>
            <a:srgbClr val="000000"/>
          </a:solidFill>
          <a:latin typeface="+mj-lt"/>
          <a:ea typeface="Museo Sans For Dell" pitchFamily="2" charset="0"/>
        </a:defRPr>
      </a:lvl3pPr>
      <a:lvl4pPr marL="1244982" indent="-222034" algn="l" rtl="0" eaLnBrk="1" fontAlgn="base" hangingPunct="1">
        <a:lnSpc>
          <a:spcPct val="90000"/>
        </a:lnSpc>
        <a:spcBef>
          <a:spcPts val="300"/>
        </a:spcBef>
        <a:spcAft>
          <a:spcPts val="0"/>
        </a:spcAft>
        <a:buClr>
          <a:srgbClr val="AAAAAA"/>
        </a:buClr>
        <a:buFont typeface="Courier New" panose="02070309020205020404" pitchFamily="49" charset="0"/>
        <a:buChar char="o"/>
        <a:defRPr sz="997" baseline="0">
          <a:solidFill>
            <a:srgbClr val="000000"/>
          </a:solidFill>
          <a:latin typeface="+mj-lt"/>
          <a:ea typeface="Museo Sans For Dell" pitchFamily="2" charset="0"/>
        </a:defRPr>
      </a:lvl4pPr>
      <a:lvl5pPr marL="1606583" indent="-236310" algn="l" rtl="0" eaLnBrk="1" fontAlgn="base" hangingPunct="1">
        <a:lnSpc>
          <a:spcPct val="90000"/>
        </a:lnSpc>
        <a:spcBef>
          <a:spcPts val="800"/>
        </a:spcBef>
        <a:spcAft>
          <a:spcPct val="0"/>
        </a:spcAft>
        <a:buClr>
          <a:schemeClr val="bg1"/>
        </a:buClr>
        <a:buFont typeface="Museo For Dell 300" pitchFamily="50" charset="0"/>
        <a:buChar char="–"/>
        <a:defRPr sz="1780">
          <a:solidFill>
            <a:schemeClr val="bg2"/>
          </a:solidFill>
          <a:latin typeface="Museo Sans For Dell" pitchFamily="2" charset="0"/>
          <a:ea typeface="Museo Sans For Dell" pitchFamily="2" charset="0"/>
        </a:defRPr>
      </a:lvl5pPr>
      <a:lvl6pPr marL="2063343" indent="-236310" algn="l" rtl="0" eaLnBrk="1" fontAlgn="base" hangingPunct="1">
        <a:lnSpc>
          <a:spcPct val="95000"/>
        </a:lnSpc>
        <a:spcBef>
          <a:spcPct val="30000"/>
        </a:spcBef>
        <a:spcAft>
          <a:spcPct val="0"/>
        </a:spcAft>
        <a:buClr>
          <a:schemeClr val="accent1"/>
        </a:buClr>
        <a:buFont typeface="Arial" charset="0"/>
        <a:buChar char="–"/>
        <a:defRPr sz="1567">
          <a:solidFill>
            <a:schemeClr val="accent1"/>
          </a:solidFill>
          <a:latin typeface="+mn-lt"/>
        </a:defRPr>
      </a:lvl6pPr>
      <a:lvl7pPr marL="2520101" indent="-236310" algn="l" rtl="0" eaLnBrk="1" fontAlgn="base" hangingPunct="1">
        <a:lnSpc>
          <a:spcPct val="95000"/>
        </a:lnSpc>
        <a:spcBef>
          <a:spcPct val="30000"/>
        </a:spcBef>
        <a:spcAft>
          <a:spcPct val="0"/>
        </a:spcAft>
        <a:buClr>
          <a:schemeClr val="accent1"/>
        </a:buClr>
        <a:buFont typeface="Arial" charset="0"/>
        <a:buChar char="–"/>
        <a:defRPr sz="1567">
          <a:solidFill>
            <a:schemeClr val="accent1"/>
          </a:solidFill>
          <a:latin typeface="+mn-lt"/>
        </a:defRPr>
      </a:lvl7pPr>
      <a:lvl8pPr marL="2976860" indent="-236310" algn="l" rtl="0" eaLnBrk="1" fontAlgn="base" hangingPunct="1">
        <a:lnSpc>
          <a:spcPct val="95000"/>
        </a:lnSpc>
        <a:spcBef>
          <a:spcPct val="30000"/>
        </a:spcBef>
        <a:spcAft>
          <a:spcPct val="0"/>
        </a:spcAft>
        <a:buClr>
          <a:schemeClr val="accent1"/>
        </a:buClr>
        <a:buFont typeface="Arial" charset="0"/>
        <a:buChar char="–"/>
        <a:defRPr sz="1567">
          <a:solidFill>
            <a:schemeClr val="accent1"/>
          </a:solidFill>
          <a:latin typeface="+mn-lt"/>
        </a:defRPr>
      </a:lvl8pPr>
      <a:lvl9pPr marL="3433618" indent="-236310" algn="l" rtl="0" eaLnBrk="1" fontAlgn="base" hangingPunct="1">
        <a:lnSpc>
          <a:spcPct val="95000"/>
        </a:lnSpc>
        <a:spcBef>
          <a:spcPct val="30000"/>
        </a:spcBef>
        <a:spcAft>
          <a:spcPct val="0"/>
        </a:spcAft>
        <a:buClr>
          <a:schemeClr val="accent1"/>
        </a:buClr>
        <a:buFont typeface="Arial" charset="0"/>
        <a:buChar char="–"/>
        <a:defRPr sz="1567">
          <a:solidFill>
            <a:schemeClr val="accent1"/>
          </a:solidFill>
          <a:latin typeface="+mn-lt"/>
        </a:defRPr>
      </a:lvl9pPr>
    </p:bodyStyle>
    <p:otherStyle>
      <a:defPPr>
        <a:defRPr lang="en-US"/>
      </a:defPPr>
      <a:lvl1pPr marL="0" algn="l" defTabSz="913519" rtl="0" eaLnBrk="1" latinLnBrk="0" hangingPunct="1">
        <a:defRPr sz="1780" kern="1200">
          <a:solidFill>
            <a:schemeClr val="tx1"/>
          </a:solidFill>
          <a:latin typeface="+mn-lt"/>
          <a:ea typeface="+mn-ea"/>
          <a:cs typeface="+mn-cs"/>
        </a:defRPr>
      </a:lvl1pPr>
      <a:lvl2pPr marL="456759" algn="l" defTabSz="913519" rtl="0" eaLnBrk="1" latinLnBrk="0" hangingPunct="1">
        <a:defRPr sz="1780" kern="1200">
          <a:solidFill>
            <a:schemeClr val="tx1"/>
          </a:solidFill>
          <a:latin typeface="+mn-lt"/>
          <a:ea typeface="+mn-ea"/>
          <a:cs typeface="+mn-cs"/>
        </a:defRPr>
      </a:lvl2pPr>
      <a:lvl3pPr marL="913519" algn="l" defTabSz="913519" rtl="0" eaLnBrk="1" latinLnBrk="0" hangingPunct="1">
        <a:defRPr sz="1780" kern="1200">
          <a:solidFill>
            <a:schemeClr val="tx1"/>
          </a:solidFill>
          <a:latin typeface="+mn-lt"/>
          <a:ea typeface="+mn-ea"/>
          <a:cs typeface="+mn-cs"/>
        </a:defRPr>
      </a:lvl3pPr>
      <a:lvl4pPr marL="1370274" algn="l" defTabSz="913519" rtl="0" eaLnBrk="1" latinLnBrk="0" hangingPunct="1">
        <a:defRPr sz="1780" kern="1200">
          <a:solidFill>
            <a:schemeClr val="tx1"/>
          </a:solidFill>
          <a:latin typeface="+mn-lt"/>
          <a:ea typeface="+mn-ea"/>
          <a:cs typeface="+mn-cs"/>
        </a:defRPr>
      </a:lvl4pPr>
      <a:lvl5pPr marL="1827033" algn="l" defTabSz="913519" rtl="0" eaLnBrk="1" latinLnBrk="0" hangingPunct="1">
        <a:defRPr sz="1780" kern="1200">
          <a:solidFill>
            <a:schemeClr val="tx1"/>
          </a:solidFill>
          <a:latin typeface="+mn-lt"/>
          <a:ea typeface="+mn-ea"/>
          <a:cs typeface="+mn-cs"/>
        </a:defRPr>
      </a:lvl5pPr>
      <a:lvl6pPr marL="2283792" algn="l" defTabSz="913519" rtl="0" eaLnBrk="1" latinLnBrk="0" hangingPunct="1">
        <a:defRPr sz="1780" kern="1200">
          <a:solidFill>
            <a:schemeClr val="tx1"/>
          </a:solidFill>
          <a:latin typeface="+mn-lt"/>
          <a:ea typeface="+mn-ea"/>
          <a:cs typeface="+mn-cs"/>
        </a:defRPr>
      </a:lvl6pPr>
      <a:lvl7pPr marL="2740550" algn="l" defTabSz="913519" rtl="0" eaLnBrk="1" latinLnBrk="0" hangingPunct="1">
        <a:defRPr sz="1780" kern="1200">
          <a:solidFill>
            <a:schemeClr val="tx1"/>
          </a:solidFill>
          <a:latin typeface="+mn-lt"/>
          <a:ea typeface="+mn-ea"/>
          <a:cs typeface="+mn-cs"/>
        </a:defRPr>
      </a:lvl7pPr>
      <a:lvl8pPr marL="3197308" algn="l" defTabSz="913519" rtl="0" eaLnBrk="1" latinLnBrk="0" hangingPunct="1">
        <a:defRPr sz="1780" kern="1200">
          <a:solidFill>
            <a:schemeClr val="tx1"/>
          </a:solidFill>
          <a:latin typeface="+mn-lt"/>
          <a:ea typeface="+mn-ea"/>
          <a:cs typeface="+mn-cs"/>
        </a:defRPr>
      </a:lvl8pPr>
      <a:lvl9pPr marL="3654066" algn="l" defTabSz="913519" rtl="0" eaLnBrk="1" latinLnBrk="0" hangingPunct="1">
        <a:defRPr sz="178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arcin.Ploszczynski@dell.com"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6.emf"/><Relationship Id="rId2" Type="http://schemas.openxmlformats.org/officeDocument/2006/relationships/slideLayout" Target="../slideLayouts/slideLayout37.xml"/><Relationship Id="rId1" Type="http://schemas.openxmlformats.org/officeDocument/2006/relationships/tags" Target="../tags/tag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8" Type="http://schemas.openxmlformats.org/officeDocument/2006/relationships/hyperlink" Target="https://www.emc.com/auth/rpage/ec-for-residency-services.htm" TargetMode="External"/><Relationship Id="rId3" Type="http://schemas.openxmlformats.org/officeDocument/2006/relationships/hyperlink" Target="https://www.emc.com/auth/rpage/ec-for-big-data-services.htm" TargetMode="External"/><Relationship Id="rId7" Type="http://schemas.openxmlformats.org/officeDocument/2006/relationships/hyperlink" Target="https://www.emc.com/auth/rpage/service-enablement-center/product-services.htm" TargetMode="External"/><Relationship Id="rId12" Type="http://schemas.openxmlformats.org/officeDocument/2006/relationships/hyperlink" Target="https://education.emc.com/content/emc/en-us/home.html" TargetMode="External"/><Relationship Id="rId2" Type="http://schemas.openxmlformats.org/officeDocument/2006/relationships/hyperlink" Target="https://www.emc.com/auth/rpage/service-enablement-center.htm" TargetMode="External"/><Relationship Id="rId1" Type="http://schemas.openxmlformats.org/officeDocument/2006/relationships/slideLayout" Target="../slideLayouts/slideLayout98.xml"/><Relationship Id="rId6" Type="http://schemas.openxmlformats.org/officeDocument/2006/relationships/hyperlink" Target="https://partnerdirect.dell.com/sites/channel/en_us/services/Pages/Deployment.aspx?~ck=anav" TargetMode="External"/><Relationship Id="rId11" Type="http://schemas.openxmlformats.org/officeDocument/2006/relationships/hyperlink" Target="https://www.emc.com/auth/rpage/service-enablement-center/ec-for-personalized-support-services.htm" TargetMode="External"/><Relationship Id="rId5" Type="http://schemas.openxmlformats.org/officeDocument/2006/relationships/hyperlink" Target="https://www.emc.com/auth/rpage/service-enablement-center/cloud-and-it-transformation-services.htm" TargetMode="External"/><Relationship Id="rId10" Type="http://schemas.openxmlformats.org/officeDocument/2006/relationships/hyperlink" Target="https://www.emc.com/auth/rpage/service-enablement-center/ec-for-customer-service.htm" TargetMode="External"/><Relationship Id="rId4" Type="http://schemas.openxmlformats.org/officeDocument/2006/relationships/hyperlink" Target="https://www.emc.com/auth/rpage/ec-for-business-resiliency-services.htm" TargetMode="External"/><Relationship Id="rId9" Type="http://schemas.openxmlformats.org/officeDocument/2006/relationships/hyperlink" Target="https://partnerdirect.dell.com/sites/channel/en_us/services/Pages/ProSupport.aspx?~ck=anav"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navigator.dell.com/SupportAndDeploymentServices/Pages/channelprograms.aspx" TargetMode="External"/><Relationship Id="rId3" Type="http://schemas.openxmlformats.org/officeDocument/2006/relationships/hyperlink" Target="http://emc.force.com/createPSCcase" TargetMode="External"/><Relationship Id="rId7" Type="http://schemas.openxmlformats.org/officeDocument/2006/relationships/hyperlink" Target="https://inside.dell.com/docs/DOC-242474" TargetMode="External"/><Relationship Id="rId2" Type="http://schemas.openxmlformats.org/officeDocument/2006/relationships/hyperlink" Target="https://emc.my.salesforce.com/home/home.jsp" TargetMode="External"/><Relationship Id="rId1" Type="http://schemas.openxmlformats.org/officeDocument/2006/relationships/slideLayout" Target="../slideLayouts/slideLayout98.xml"/><Relationship Id="rId6" Type="http://schemas.openxmlformats.org/officeDocument/2006/relationships/hyperlink" Target="https://partnerbenefits.dellemc.com/Promotions/MyEnrollments.aspx?sid=%7b0%7d" TargetMode="External"/><Relationship Id="rId11" Type="http://schemas.openxmlformats.org/officeDocument/2006/relationships/hyperlink" Target="https://www.emc.com/auth/rpage/partner-deployment-matrix.htm#!PowerEdge_Servers" TargetMode="External"/><Relationship Id="rId5" Type="http://schemas.openxmlformats.org/officeDocument/2006/relationships/hyperlink" Target="https://partnerdirect.dell.com/sites/channel/en-us/documents/partnering_with_services_overview.pdf" TargetMode="External"/><Relationship Id="rId10" Type="http://schemas.openxmlformats.org/officeDocument/2006/relationships/hyperlink" Target="https://education.emc.com/csw.html?appuid=AVPARTNER&amp;isHomePage=true" TargetMode="External"/><Relationship Id="rId4" Type="http://schemas.openxmlformats.org/officeDocument/2006/relationships/hyperlink" Target="https://partner.dell.com/en-us/partner/auth/solutions-and-services/delivering-and-reselling-services.htm" TargetMode="External"/><Relationship Id="rId9" Type="http://schemas.openxmlformats.org/officeDocument/2006/relationships/hyperlink" Target="https://solutions.one.dell.com/Sites/GSD_Operations/BI/BI_CENTER/BMS/SDS%20Channel%20BMS%20reporting%20slides%20FY18Q02%20WK1.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36137" y="1426256"/>
            <a:ext cx="8726494" cy="1661993"/>
          </a:xfrm>
        </p:spPr>
        <p:txBody>
          <a:bodyPr>
            <a:normAutofit fontScale="90000"/>
          </a:bodyPr>
          <a:lstStyle/>
          <a:p>
            <a:r>
              <a:rPr lang="pl-PL" sz="4900" dirty="0" err="1" smtClean="0"/>
              <a:t>Partnering</a:t>
            </a:r>
            <a:r>
              <a:rPr lang="pl-PL" sz="4900" dirty="0" smtClean="0"/>
              <a:t> with </a:t>
            </a:r>
            <a:r>
              <a:rPr lang="en-US" sz="4900" dirty="0" smtClean="0"/>
              <a:t>Dell EMC</a:t>
            </a:r>
            <a:r>
              <a:rPr lang="pl-PL" sz="4900" dirty="0" smtClean="0"/>
              <a:t> Services</a:t>
            </a:r>
            <a:r>
              <a:rPr lang="pl-PL" dirty="0" smtClean="0"/>
              <a:t/>
            </a:r>
            <a:br>
              <a:rPr lang="pl-PL" dirty="0" smtClean="0"/>
            </a:br>
            <a:r>
              <a:rPr lang="pl-PL" sz="4000" dirty="0" smtClean="0"/>
              <a:t>Update</a:t>
            </a:r>
            <a:endParaRPr lang="en-US" sz="4000" dirty="0"/>
          </a:p>
        </p:txBody>
      </p:sp>
      <p:sp>
        <p:nvSpPr>
          <p:cNvPr id="9" name="Subtitle 8"/>
          <p:cNvSpPr>
            <a:spLocks noGrp="1"/>
          </p:cNvSpPr>
          <p:nvPr>
            <p:ph type="subTitle" idx="1"/>
          </p:nvPr>
        </p:nvSpPr>
        <p:spPr>
          <a:xfrm>
            <a:off x="236137" y="4202761"/>
            <a:ext cx="5200791" cy="307777"/>
          </a:xfrm>
        </p:spPr>
        <p:txBody>
          <a:bodyPr/>
          <a:lstStyle/>
          <a:p>
            <a:r>
              <a:rPr lang="pl-PL" dirty="0" smtClean="0"/>
              <a:t>17.10.</a:t>
            </a:r>
            <a:r>
              <a:rPr lang="en-US" dirty="0" smtClean="0"/>
              <a:t>2017</a:t>
            </a:r>
            <a:endParaRPr lang="en-US" dirty="0"/>
          </a:p>
        </p:txBody>
      </p:sp>
      <p:pic>
        <p:nvPicPr>
          <p:cNvPr id="7" name="Picture 6"/>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8201289" y="4838853"/>
            <a:ext cx="675370" cy="120065"/>
          </a:xfrm>
          <a:prstGeom prst="rect">
            <a:avLst/>
          </a:prstGeom>
        </p:spPr>
      </p:pic>
      <p:sp>
        <p:nvSpPr>
          <p:cNvPr id="2" name="TextBox 1"/>
          <p:cNvSpPr txBox="1"/>
          <p:nvPr/>
        </p:nvSpPr>
        <p:spPr>
          <a:xfrm>
            <a:off x="6384720" y="209171"/>
            <a:ext cx="2648482" cy="738664"/>
          </a:xfrm>
          <a:prstGeom prst="rect">
            <a:avLst/>
          </a:prstGeom>
          <a:noFill/>
        </p:spPr>
        <p:txBody>
          <a:bodyPr wrap="none" rtlCol="0">
            <a:spAutoFit/>
          </a:bodyPr>
          <a:lstStyle/>
          <a:p>
            <a:pPr>
              <a:spcBef>
                <a:spcPts val="0"/>
              </a:spcBef>
              <a:spcAft>
                <a:spcPts val="0"/>
              </a:spcAft>
              <a:buClr>
                <a:schemeClr val="bg1"/>
              </a:buClr>
            </a:pPr>
            <a:r>
              <a:rPr lang="pl-PL" sz="1400" dirty="0" smtClean="0">
                <a:solidFill>
                  <a:schemeClr val="tx2"/>
                </a:solidFill>
                <a:latin typeface="+mn-lt"/>
              </a:rPr>
              <a:t>Marcin Płoszczyński</a:t>
            </a:r>
          </a:p>
          <a:p>
            <a:pPr>
              <a:spcBef>
                <a:spcPts val="0"/>
              </a:spcBef>
              <a:spcAft>
                <a:spcPts val="0"/>
              </a:spcAft>
              <a:buClr>
                <a:schemeClr val="bg1"/>
              </a:buClr>
            </a:pPr>
            <a:r>
              <a:rPr lang="pl-PL" sz="1400" dirty="0" smtClean="0">
                <a:solidFill>
                  <a:schemeClr val="tx2"/>
                </a:solidFill>
                <a:latin typeface="+mn-lt"/>
                <a:hlinkClick r:id="rId5"/>
              </a:rPr>
              <a:t>Marcin.Ploszczynski@dell.com</a:t>
            </a:r>
            <a:endParaRPr lang="pl-PL" sz="1400" dirty="0" smtClean="0">
              <a:solidFill>
                <a:schemeClr val="tx2"/>
              </a:solidFill>
              <a:latin typeface="+mn-lt"/>
            </a:endParaRPr>
          </a:p>
          <a:p>
            <a:pPr>
              <a:spcBef>
                <a:spcPts val="0"/>
              </a:spcBef>
              <a:spcAft>
                <a:spcPts val="0"/>
              </a:spcAft>
              <a:buClr>
                <a:schemeClr val="bg1"/>
              </a:buClr>
            </a:pPr>
            <a:r>
              <a:rPr lang="pl-PL" sz="1400" dirty="0" smtClean="0">
                <a:solidFill>
                  <a:schemeClr val="tx2"/>
                </a:solidFill>
                <a:latin typeface="+mn-lt"/>
              </a:rPr>
              <a:t>+48 600 25 45 65</a:t>
            </a:r>
            <a:endParaRPr lang="pl-PL" sz="1400" dirty="0" smtClean="0">
              <a:solidFill>
                <a:schemeClr val="tx2"/>
              </a:solidFill>
              <a:latin typeface="+mn-lt"/>
            </a:endParaRPr>
          </a:p>
        </p:txBody>
      </p:sp>
      <p:sp>
        <p:nvSpPr>
          <p:cNvPr id="3" name="flFirstPage" descr="                                              Internal Use - Confidential &#10;&#10;"/>
          <p:cNvSpPr txBox="1"/>
          <p:nvPr/>
        </p:nvSpPr>
        <p:spPr>
          <a:xfrm>
            <a:off x="0" y="4622800"/>
            <a:ext cx="3316934" cy="553998"/>
          </a:xfrm>
          <a:prstGeom prst="rect">
            <a:avLst/>
          </a:prstGeom>
          <a:noFill/>
        </p:spPr>
        <p:txBody>
          <a:bodyPr vert="horz" wrap="none" rtlCol="0">
            <a:spAutoFit/>
          </a:bodyPr>
          <a:lstStyle/>
          <a:p>
            <a:pPr>
              <a:spcBef>
                <a:spcPts val="0"/>
              </a:spcBef>
              <a:spcAft>
                <a:spcPts val="0"/>
              </a:spcAft>
              <a:buClr>
                <a:schemeClr val="bg1"/>
              </a:buClr>
            </a:pPr>
            <a:r>
              <a:rPr lang="en-US" sz="1000" smtClean="0">
                <a:solidFill>
                  <a:srgbClr val="808080"/>
                </a:solidFill>
                <a:latin typeface="arial" panose="020B0604020202020204" pitchFamily="34" charset="0"/>
              </a:rPr>
              <a:t>                                              Internal Use - Confidential </a:t>
            </a:r>
          </a:p>
          <a:p>
            <a:pPr>
              <a:spcBef>
                <a:spcPts val="0"/>
              </a:spcBef>
              <a:spcAft>
                <a:spcPts val="0"/>
              </a:spcAft>
              <a:buClr>
                <a:schemeClr val="bg1"/>
              </a:buClr>
            </a:pPr>
            <a:endParaRPr lang="en-US" sz="1000" smtClean="0">
              <a:solidFill>
                <a:srgbClr val="808080"/>
              </a:solidFill>
              <a:latin typeface="arial" panose="020B0604020202020204" pitchFamily="34" charset="0"/>
            </a:endParaRPr>
          </a:p>
          <a:p>
            <a:pPr>
              <a:spcBef>
                <a:spcPts val="0"/>
              </a:spcBef>
              <a:spcAft>
                <a:spcPts val="0"/>
              </a:spcAft>
              <a:buClr>
                <a:schemeClr val="bg1"/>
              </a:buClr>
            </a:pPr>
            <a:endParaRPr lang="en-US" sz="1000" dirty="0" smtClean="0">
              <a:solidFill>
                <a:srgbClr val="808080"/>
              </a:solidFill>
              <a:latin typeface="arial" panose="020B0604020202020204" pitchFamily="34" charset="0"/>
            </a:endParaRPr>
          </a:p>
        </p:txBody>
      </p:sp>
    </p:spTree>
    <p:extLst>
      <p:ext uri="{BB962C8B-B14F-4D97-AF65-F5344CB8AC3E}">
        <p14:creationId xmlns:p14="http://schemas.microsoft.com/office/powerpoint/2010/main" val="3749781500"/>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487923"/>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pl-PL" dirty="0" smtClean="0"/>
              <a:t>Backup </a:t>
            </a:r>
            <a:r>
              <a:rPr lang="pl-PL" dirty="0" err="1" smtClean="0"/>
              <a:t>slides</a:t>
            </a:r>
            <a:endParaRPr lang="pl-PL" dirty="0"/>
          </a:p>
        </p:txBody>
      </p:sp>
    </p:spTree>
    <p:extLst>
      <p:ext uri="{BB962C8B-B14F-4D97-AF65-F5344CB8AC3E}">
        <p14:creationId xmlns:p14="http://schemas.microsoft.com/office/powerpoint/2010/main" val="2446677089"/>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591"/>
            <a:ext cx="9144001" cy="5145091"/>
            <a:chOff x="0" y="-1591"/>
            <a:chExt cx="9144001" cy="5145091"/>
          </a:xfrm>
        </p:grpSpPr>
        <p:pic>
          <p:nvPicPr>
            <p:cNvPr id="71" name="Picture 2" descr="\\vmware-host\Shared Folders\Desktop\Active  Projects\Barbara Robidoux\Sample Slide Visuals\Dell_EMC Branded\Picture1.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30000"/>
                      </a14:imgEffect>
                      <a14:imgEffect>
                        <a14:brightnessContrast bright="-11000" contrast="33000"/>
                      </a14:imgEffect>
                    </a14:imgLayer>
                  </a14:imgProps>
                </a:ex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a:xfrm rot="16200000">
              <a:off x="1999456" y="-2001047"/>
              <a:ext cx="5145089" cy="9144001"/>
            </a:xfrm>
            <a:prstGeom prst="rect">
              <a:avLst/>
            </a:prstGeom>
            <a:gradFill flip="none" rotWithShape="1">
              <a:gsLst>
                <a:gs pos="0">
                  <a:schemeClr val="bg2">
                    <a:lumMod val="85000"/>
                    <a:lumOff val="15000"/>
                    <a:alpha val="60000"/>
                  </a:schemeClr>
                </a:gs>
                <a:gs pos="100000">
                  <a:schemeClr val="bg2">
                    <a:lumMod val="85000"/>
                    <a:lumOff val="15000"/>
                    <a:alpha val="0"/>
                  </a:schemeClr>
                </a:gs>
              </a:gsLst>
              <a:lin ang="5400000" scaled="1"/>
              <a:tileRect/>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grpSp>
      <p:sp>
        <p:nvSpPr>
          <p:cNvPr id="48" name="Rectangle 47"/>
          <p:cNvSpPr/>
          <p:nvPr/>
        </p:nvSpPr>
        <p:spPr>
          <a:xfrm rot="10800000">
            <a:off x="0" y="756920"/>
            <a:ext cx="9144000" cy="4390228"/>
          </a:xfrm>
          <a:prstGeom prst="rect">
            <a:avLst/>
          </a:prstGeom>
          <a:gradFill>
            <a:gsLst>
              <a:gs pos="0">
                <a:schemeClr val="bg2">
                  <a:alpha val="83000"/>
                </a:schemeClr>
              </a:gs>
              <a:gs pos="100000">
                <a:schemeClr val="bg2">
                  <a:alpha val="0"/>
                </a:schemeClr>
              </a:gs>
            </a:gsLst>
            <a:lin ang="5400000" scaled="1"/>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51" name="Rectangle 50"/>
          <p:cNvSpPr/>
          <p:nvPr/>
        </p:nvSpPr>
        <p:spPr>
          <a:xfrm>
            <a:off x="6922422" y="991793"/>
            <a:ext cx="1920240" cy="3000914"/>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57" name="Rectangle 56"/>
          <p:cNvSpPr/>
          <p:nvPr/>
        </p:nvSpPr>
        <p:spPr>
          <a:xfrm>
            <a:off x="4709787"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61" name="Rectangle 60"/>
          <p:cNvSpPr/>
          <p:nvPr/>
        </p:nvSpPr>
        <p:spPr>
          <a:xfrm>
            <a:off x="2497152"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62" name="Rectangle 61"/>
          <p:cNvSpPr/>
          <p:nvPr/>
        </p:nvSpPr>
        <p:spPr>
          <a:xfrm>
            <a:off x="284517"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26" name="Title 25"/>
          <p:cNvSpPr>
            <a:spLocks noGrp="1"/>
          </p:cNvSpPr>
          <p:nvPr>
            <p:ph type="title"/>
          </p:nvPr>
        </p:nvSpPr>
        <p:spPr>
          <a:xfrm>
            <a:off x="267970" y="250454"/>
            <a:ext cx="7955280" cy="664797"/>
          </a:xfrm>
        </p:spPr>
        <p:txBody>
          <a:bodyPr/>
          <a:lstStyle/>
          <a:p>
            <a:r>
              <a:rPr lang="en-US" dirty="0" smtClean="0">
                <a:solidFill>
                  <a:schemeClr val="tx2"/>
                </a:solidFill>
              </a:rPr>
              <a:t>Dell EMC Services for client</a:t>
            </a:r>
            <a:endParaRPr lang="en-US" dirty="0">
              <a:solidFill>
                <a:schemeClr val="accent3"/>
              </a:solidFill>
            </a:endParaRPr>
          </a:p>
        </p:txBody>
      </p:sp>
      <p:pic>
        <p:nvPicPr>
          <p:cNvPr id="60" name="Picture 59"/>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8201289" y="4838853"/>
            <a:ext cx="675370" cy="120065"/>
          </a:xfrm>
          <a:prstGeom prst="rect">
            <a:avLst/>
          </a:prstGeom>
        </p:spPr>
      </p:pic>
      <p:sp>
        <p:nvSpPr>
          <p:cNvPr id="82" name="Rectangle 81"/>
          <p:cNvSpPr/>
          <p:nvPr/>
        </p:nvSpPr>
        <p:spPr>
          <a:xfrm>
            <a:off x="6922422" y="797184"/>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4" name="Rectangle 83"/>
          <p:cNvSpPr/>
          <p:nvPr/>
        </p:nvSpPr>
        <p:spPr>
          <a:xfrm>
            <a:off x="7590796" y="1480765"/>
            <a:ext cx="583493"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smtClean="0">
                <a:solidFill>
                  <a:schemeClr val="tx2"/>
                </a:solidFill>
                <a:cs typeface="Arial" panose="020B0604020202020204" pitchFamily="34" charset="0"/>
              </a:rPr>
              <a:t>TRAINING</a:t>
            </a:r>
            <a:endParaRPr lang="en-US" sz="900" b="1" dirty="0">
              <a:solidFill>
                <a:schemeClr val="tx2"/>
              </a:solidFill>
              <a:cs typeface="Arial" panose="020B0604020202020204" pitchFamily="34" charset="0"/>
            </a:endParaRPr>
          </a:p>
          <a:p>
            <a:pPr algn="ctr" defTabSz="650530"/>
            <a:r>
              <a:rPr lang="en-US" sz="900" b="1" dirty="0">
                <a:solidFill>
                  <a:schemeClr val="tx2"/>
                </a:solidFill>
                <a:cs typeface="Arial" panose="020B0604020202020204" pitchFamily="34" charset="0"/>
              </a:rPr>
              <a:t>SERVICES</a:t>
            </a:r>
          </a:p>
        </p:txBody>
      </p:sp>
      <p:sp>
        <p:nvSpPr>
          <p:cNvPr id="94" name="TextBox 93"/>
          <p:cNvSpPr txBox="1"/>
          <p:nvPr/>
        </p:nvSpPr>
        <p:spPr>
          <a:xfrm>
            <a:off x="7051270" y="1962137"/>
            <a:ext cx="1662545"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smtClean="0">
                <a:solidFill>
                  <a:schemeClr val="tx2"/>
                </a:solidFill>
                <a:latin typeface="Arial"/>
              </a:rPr>
              <a:t>Client Support and Troubleshooting</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sp>
        <p:nvSpPr>
          <p:cNvPr id="102" name="Freeform 5"/>
          <p:cNvSpPr>
            <a:spLocks noEditPoints="1"/>
          </p:cNvSpPr>
          <p:nvPr/>
        </p:nvSpPr>
        <p:spPr bwMode="auto">
          <a:xfrm>
            <a:off x="7636480" y="904946"/>
            <a:ext cx="492125" cy="490538"/>
          </a:xfrm>
          <a:custGeom>
            <a:avLst/>
            <a:gdLst>
              <a:gd name="T0" fmla="*/ 64 w 128"/>
              <a:gd name="T1" fmla="*/ 0 h 128"/>
              <a:gd name="T2" fmla="*/ 5 w 128"/>
              <a:gd name="T3" fmla="*/ 36 h 128"/>
              <a:gd name="T4" fmla="*/ 16 w 128"/>
              <a:gd name="T5" fmla="*/ 47 h 128"/>
              <a:gd name="T6" fmla="*/ 25 w 128"/>
              <a:gd name="T7" fmla="*/ 61 h 128"/>
              <a:gd name="T8" fmla="*/ 64 w 128"/>
              <a:gd name="T9" fmla="*/ 112 h 128"/>
              <a:gd name="T10" fmla="*/ 102 w 128"/>
              <a:gd name="T11" fmla="*/ 61 h 128"/>
              <a:gd name="T12" fmla="*/ 112 w 128"/>
              <a:gd name="T13" fmla="*/ 128 h 128"/>
              <a:gd name="T14" fmla="*/ 120 w 128"/>
              <a:gd name="T15" fmla="*/ 37 h 128"/>
              <a:gd name="T16" fmla="*/ 128 w 128"/>
              <a:gd name="T17" fmla="*/ 33 h 128"/>
              <a:gd name="T18" fmla="*/ 64 w 128"/>
              <a:gd name="T19" fmla="*/ 104 h 128"/>
              <a:gd name="T20" fmla="*/ 33 w 128"/>
              <a:gd name="T21" fmla="*/ 65 h 128"/>
              <a:gd name="T22" fmla="*/ 46 w 128"/>
              <a:gd name="T23" fmla="*/ 71 h 128"/>
              <a:gd name="T24" fmla="*/ 64 w 128"/>
              <a:gd name="T25" fmla="*/ 80 h 128"/>
              <a:gd name="T26" fmla="*/ 81 w 128"/>
              <a:gd name="T27" fmla="*/ 71 h 128"/>
              <a:gd name="T28" fmla="*/ 95 w 128"/>
              <a:gd name="T29" fmla="*/ 65 h 128"/>
              <a:gd name="T30" fmla="*/ 64 w 128"/>
              <a:gd name="T31" fmla="*/ 104 h 128"/>
              <a:gd name="T32" fmla="*/ 104 w 128"/>
              <a:gd name="T33" fmla="*/ 51 h 128"/>
              <a:gd name="T34" fmla="*/ 93 w 128"/>
              <a:gd name="T35" fmla="*/ 56 h 128"/>
              <a:gd name="T36" fmla="*/ 92 w 128"/>
              <a:gd name="T37" fmla="*/ 57 h 128"/>
              <a:gd name="T38" fmla="*/ 90 w 128"/>
              <a:gd name="T39" fmla="*/ 58 h 128"/>
              <a:gd name="T40" fmla="*/ 82 w 128"/>
              <a:gd name="T41" fmla="*/ 62 h 128"/>
              <a:gd name="T42" fmla="*/ 72 w 128"/>
              <a:gd name="T43" fmla="*/ 67 h 128"/>
              <a:gd name="T44" fmla="*/ 55 w 128"/>
              <a:gd name="T45" fmla="*/ 67 h 128"/>
              <a:gd name="T46" fmla="*/ 45 w 128"/>
              <a:gd name="T47" fmla="*/ 62 h 128"/>
              <a:gd name="T48" fmla="*/ 38 w 128"/>
              <a:gd name="T49" fmla="*/ 58 h 128"/>
              <a:gd name="T50" fmla="*/ 34 w 128"/>
              <a:gd name="T51" fmla="*/ 56 h 128"/>
              <a:gd name="T52" fmla="*/ 29 w 128"/>
              <a:gd name="T53" fmla="*/ 53 h 128"/>
              <a:gd name="T54" fmla="*/ 24 w 128"/>
              <a:gd name="T55" fmla="*/ 45 h 128"/>
              <a:gd name="T56" fmla="*/ 32 w 128"/>
              <a:gd name="T57" fmla="*/ 48 h 128"/>
              <a:gd name="T58" fmla="*/ 41 w 128"/>
              <a:gd name="T59" fmla="*/ 53 h 128"/>
              <a:gd name="T60" fmla="*/ 53 w 128"/>
              <a:gd name="T61" fmla="*/ 58 h 128"/>
              <a:gd name="T62" fmla="*/ 64 w 128"/>
              <a:gd name="T63" fmla="*/ 63 h 128"/>
              <a:gd name="T64" fmla="*/ 75 w 128"/>
              <a:gd name="T65" fmla="*/ 58 h 128"/>
              <a:gd name="T66" fmla="*/ 86 w 128"/>
              <a:gd name="T67" fmla="*/ 53 h 128"/>
              <a:gd name="T68" fmla="*/ 96 w 128"/>
              <a:gd name="T69" fmla="*/ 48 h 128"/>
              <a:gd name="T70" fmla="*/ 104 w 128"/>
              <a:gd name="T71" fmla="*/ 45 h 128"/>
              <a:gd name="T72" fmla="*/ 86 w 128"/>
              <a:gd name="T73" fmla="*/ 44 h 128"/>
              <a:gd name="T74" fmla="*/ 74 w 128"/>
              <a:gd name="T75" fmla="*/ 49 h 128"/>
              <a:gd name="T76" fmla="*/ 54 w 128"/>
              <a:gd name="T77" fmla="*/ 49 h 128"/>
              <a:gd name="T78" fmla="*/ 41 w 128"/>
              <a:gd name="T79" fmla="*/ 44 h 128"/>
              <a:gd name="T80" fmla="*/ 64 w 128"/>
              <a:gd name="T81" fmla="*/ 9 h 128"/>
              <a:gd name="T82" fmla="*/ 86 w 128"/>
              <a:gd name="T83"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5" y="32"/>
                </a:moveTo>
                <a:cubicBezTo>
                  <a:pt x="64" y="0"/>
                  <a:pt x="64" y="0"/>
                  <a:pt x="64" y="0"/>
                </a:cubicBezTo>
                <a:cubicBezTo>
                  <a:pt x="0" y="33"/>
                  <a:pt x="0" y="33"/>
                  <a:pt x="0" y="33"/>
                </a:cubicBezTo>
                <a:cubicBezTo>
                  <a:pt x="5" y="36"/>
                  <a:pt x="5" y="36"/>
                  <a:pt x="5" y="36"/>
                </a:cubicBezTo>
                <a:cubicBezTo>
                  <a:pt x="16" y="41"/>
                  <a:pt x="16" y="41"/>
                  <a:pt x="16" y="41"/>
                </a:cubicBezTo>
                <a:cubicBezTo>
                  <a:pt x="16" y="47"/>
                  <a:pt x="16" y="47"/>
                  <a:pt x="16" y="47"/>
                </a:cubicBezTo>
                <a:cubicBezTo>
                  <a:pt x="16" y="56"/>
                  <a:pt x="16" y="56"/>
                  <a:pt x="16" y="56"/>
                </a:cubicBezTo>
                <a:cubicBezTo>
                  <a:pt x="25" y="61"/>
                  <a:pt x="25" y="61"/>
                  <a:pt x="25" y="61"/>
                </a:cubicBezTo>
                <a:cubicBezTo>
                  <a:pt x="24" y="64"/>
                  <a:pt x="24" y="68"/>
                  <a:pt x="24" y="72"/>
                </a:cubicBezTo>
                <a:cubicBezTo>
                  <a:pt x="24" y="94"/>
                  <a:pt x="42" y="112"/>
                  <a:pt x="64" y="112"/>
                </a:cubicBezTo>
                <a:cubicBezTo>
                  <a:pt x="86" y="112"/>
                  <a:pt x="104" y="94"/>
                  <a:pt x="104" y="72"/>
                </a:cubicBezTo>
                <a:cubicBezTo>
                  <a:pt x="104" y="68"/>
                  <a:pt x="103" y="64"/>
                  <a:pt x="102" y="61"/>
                </a:cubicBezTo>
                <a:cubicBezTo>
                  <a:pt x="112" y="56"/>
                  <a:pt x="112" y="56"/>
                  <a:pt x="112" y="56"/>
                </a:cubicBezTo>
                <a:cubicBezTo>
                  <a:pt x="112" y="128"/>
                  <a:pt x="112" y="128"/>
                  <a:pt x="112" y="128"/>
                </a:cubicBezTo>
                <a:cubicBezTo>
                  <a:pt x="120" y="120"/>
                  <a:pt x="120" y="120"/>
                  <a:pt x="120" y="120"/>
                </a:cubicBezTo>
                <a:cubicBezTo>
                  <a:pt x="120" y="37"/>
                  <a:pt x="120" y="37"/>
                  <a:pt x="120" y="37"/>
                </a:cubicBezTo>
                <a:cubicBezTo>
                  <a:pt x="123" y="36"/>
                  <a:pt x="123" y="36"/>
                  <a:pt x="123" y="36"/>
                </a:cubicBezTo>
                <a:cubicBezTo>
                  <a:pt x="128" y="33"/>
                  <a:pt x="128" y="33"/>
                  <a:pt x="128" y="33"/>
                </a:cubicBezTo>
                <a:lnTo>
                  <a:pt x="125" y="32"/>
                </a:lnTo>
                <a:close/>
                <a:moveTo>
                  <a:pt x="64" y="104"/>
                </a:moveTo>
                <a:cubicBezTo>
                  <a:pt x="46" y="104"/>
                  <a:pt x="32" y="90"/>
                  <a:pt x="32" y="72"/>
                </a:cubicBezTo>
                <a:cubicBezTo>
                  <a:pt x="32" y="69"/>
                  <a:pt x="32" y="67"/>
                  <a:pt x="33" y="65"/>
                </a:cubicBezTo>
                <a:cubicBezTo>
                  <a:pt x="39" y="68"/>
                  <a:pt x="39" y="68"/>
                  <a:pt x="39" y="68"/>
                </a:cubicBezTo>
                <a:cubicBezTo>
                  <a:pt x="46" y="71"/>
                  <a:pt x="46" y="71"/>
                  <a:pt x="46" y="71"/>
                </a:cubicBezTo>
                <a:cubicBezTo>
                  <a:pt x="55" y="76"/>
                  <a:pt x="55" y="76"/>
                  <a:pt x="55" y="76"/>
                </a:cubicBezTo>
                <a:cubicBezTo>
                  <a:pt x="64" y="80"/>
                  <a:pt x="64" y="80"/>
                  <a:pt x="64" y="80"/>
                </a:cubicBezTo>
                <a:cubicBezTo>
                  <a:pt x="72" y="76"/>
                  <a:pt x="72" y="76"/>
                  <a:pt x="72" y="76"/>
                </a:cubicBezTo>
                <a:cubicBezTo>
                  <a:pt x="81" y="71"/>
                  <a:pt x="81" y="71"/>
                  <a:pt x="81" y="71"/>
                </a:cubicBezTo>
                <a:cubicBezTo>
                  <a:pt x="88" y="68"/>
                  <a:pt x="88" y="68"/>
                  <a:pt x="88" y="68"/>
                </a:cubicBezTo>
                <a:cubicBezTo>
                  <a:pt x="95" y="65"/>
                  <a:pt x="95" y="65"/>
                  <a:pt x="95" y="65"/>
                </a:cubicBezTo>
                <a:cubicBezTo>
                  <a:pt x="95" y="67"/>
                  <a:pt x="96" y="69"/>
                  <a:pt x="96" y="72"/>
                </a:cubicBezTo>
                <a:cubicBezTo>
                  <a:pt x="96" y="90"/>
                  <a:pt x="81" y="104"/>
                  <a:pt x="64" y="104"/>
                </a:cubicBezTo>
                <a:close/>
                <a:moveTo>
                  <a:pt x="104" y="51"/>
                </a:moveTo>
                <a:cubicBezTo>
                  <a:pt x="104" y="51"/>
                  <a:pt x="104" y="51"/>
                  <a:pt x="104" y="51"/>
                </a:cubicBezTo>
                <a:cubicBezTo>
                  <a:pt x="99" y="53"/>
                  <a:pt x="99" y="53"/>
                  <a:pt x="99" y="53"/>
                </a:cubicBezTo>
                <a:cubicBezTo>
                  <a:pt x="93" y="56"/>
                  <a:pt x="93" y="56"/>
                  <a:pt x="93" y="56"/>
                </a:cubicBezTo>
                <a:cubicBezTo>
                  <a:pt x="94" y="56"/>
                  <a:pt x="94" y="56"/>
                  <a:pt x="94" y="56"/>
                </a:cubicBezTo>
                <a:cubicBezTo>
                  <a:pt x="92" y="57"/>
                  <a:pt x="92" y="57"/>
                  <a:pt x="92" y="57"/>
                </a:cubicBezTo>
                <a:cubicBezTo>
                  <a:pt x="90" y="58"/>
                  <a:pt x="90" y="58"/>
                  <a:pt x="90" y="58"/>
                </a:cubicBezTo>
                <a:cubicBezTo>
                  <a:pt x="90" y="58"/>
                  <a:pt x="90" y="58"/>
                  <a:pt x="90" y="58"/>
                </a:cubicBezTo>
                <a:cubicBezTo>
                  <a:pt x="82" y="62"/>
                  <a:pt x="82" y="62"/>
                  <a:pt x="82" y="62"/>
                </a:cubicBezTo>
                <a:cubicBezTo>
                  <a:pt x="82" y="62"/>
                  <a:pt x="82" y="62"/>
                  <a:pt x="82" y="62"/>
                </a:cubicBezTo>
                <a:cubicBezTo>
                  <a:pt x="74" y="66"/>
                  <a:pt x="74" y="66"/>
                  <a:pt x="74" y="66"/>
                </a:cubicBezTo>
                <a:cubicBezTo>
                  <a:pt x="72" y="67"/>
                  <a:pt x="72" y="67"/>
                  <a:pt x="72" y="67"/>
                </a:cubicBezTo>
                <a:cubicBezTo>
                  <a:pt x="64" y="71"/>
                  <a:pt x="64" y="71"/>
                  <a:pt x="64" y="71"/>
                </a:cubicBezTo>
                <a:cubicBezTo>
                  <a:pt x="55" y="67"/>
                  <a:pt x="55" y="67"/>
                  <a:pt x="55" y="67"/>
                </a:cubicBezTo>
                <a:cubicBezTo>
                  <a:pt x="45" y="62"/>
                  <a:pt x="45" y="62"/>
                  <a:pt x="45" y="62"/>
                </a:cubicBezTo>
                <a:cubicBezTo>
                  <a:pt x="45" y="62"/>
                  <a:pt x="45" y="62"/>
                  <a:pt x="45" y="62"/>
                </a:cubicBezTo>
                <a:cubicBezTo>
                  <a:pt x="38" y="58"/>
                  <a:pt x="38" y="58"/>
                  <a:pt x="38" y="58"/>
                </a:cubicBezTo>
                <a:cubicBezTo>
                  <a:pt x="38" y="58"/>
                  <a:pt x="38" y="58"/>
                  <a:pt x="38" y="58"/>
                </a:cubicBezTo>
                <a:cubicBezTo>
                  <a:pt x="36" y="57"/>
                  <a:pt x="36" y="57"/>
                  <a:pt x="36" y="57"/>
                </a:cubicBezTo>
                <a:cubicBezTo>
                  <a:pt x="34" y="56"/>
                  <a:pt x="34" y="56"/>
                  <a:pt x="34" y="56"/>
                </a:cubicBezTo>
                <a:cubicBezTo>
                  <a:pt x="34" y="56"/>
                  <a:pt x="34" y="56"/>
                  <a:pt x="34" y="56"/>
                </a:cubicBezTo>
                <a:cubicBezTo>
                  <a:pt x="29" y="53"/>
                  <a:pt x="29" y="53"/>
                  <a:pt x="29" y="53"/>
                </a:cubicBezTo>
                <a:cubicBezTo>
                  <a:pt x="24" y="51"/>
                  <a:pt x="24" y="51"/>
                  <a:pt x="24" y="51"/>
                </a:cubicBezTo>
                <a:cubicBezTo>
                  <a:pt x="24" y="45"/>
                  <a:pt x="24" y="45"/>
                  <a:pt x="24" y="45"/>
                </a:cubicBezTo>
                <a:cubicBezTo>
                  <a:pt x="32" y="48"/>
                  <a:pt x="32" y="48"/>
                  <a:pt x="32" y="48"/>
                </a:cubicBezTo>
                <a:cubicBezTo>
                  <a:pt x="32" y="48"/>
                  <a:pt x="32" y="48"/>
                  <a:pt x="32" y="48"/>
                </a:cubicBezTo>
                <a:cubicBezTo>
                  <a:pt x="38" y="51"/>
                  <a:pt x="38" y="51"/>
                  <a:pt x="38" y="51"/>
                </a:cubicBezTo>
                <a:cubicBezTo>
                  <a:pt x="41" y="53"/>
                  <a:pt x="41" y="53"/>
                  <a:pt x="41" y="53"/>
                </a:cubicBezTo>
                <a:cubicBezTo>
                  <a:pt x="44" y="54"/>
                  <a:pt x="44" y="54"/>
                  <a:pt x="44" y="54"/>
                </a:cubicBezTo>
                <a:cubicBezTo>
                  <a:pt x="53" y="58"/>
                  <a:pt x="53" y="58"/>
                  <a:pt x="53" y="58"/>
                </a:cubicBezTo>
                <a:cubicBezTo>
                  <a:pt x="63" y="63"/>
                  <a:pt x="63" y="63"/>
                  <a:pt x="63" y="63"/>
                </a:cubicBezTo>
                <a:cubicBezTo>
                  <a:pt x="64" y="63"/>
                  <a:pt x="64" y="63"/>
                  <a:pt x="64" y="63"/>
                </a:cubicBezTo>
                <a:cubicBezTo>
                  <a:pt x="65" y="63"/>
                  <a:pt x="65" y="63"/>
                  <a:pt x="65" y="63"/>
                </a:cubicBezTo>
                <a:cubicBezTo>
                  <a:pt x="75" y="58"/>
                  <a:pt x="75" y="58"/>
                  <a:pt x="75" y="58"/>
                </a:cubicBezTo>
                <a:cubicBezTo>
                  <a:pt x="84" y="54"/>
                  <a:pt x="84" y="54"/>
                  <a:pt x="84" y="54"/>
                </a:cubicBezTo>
                <a:cubicBezTo>
                  <a:pt x="86" y="53"/>
                  <a:pt x="86" y="53"/>
                  <a:pt x="86" y="53"/>
                </a:cubicBezTo>
                <a:cubicBezTo>
                  <a:pt x="90" y="51"/>
                  <a:pt x="90" y="51"/>
                  <a:pt x="90" y="51"/>
                </a:cubicBezTo>
                <a:cubicBezTo>
                  <a:pt x="96" y="48"/>
                  <a:pt x="96" y="48"/>
                  <a:pt x="96" y="48"/>
                </a:cubicBezTo>
                <a:cubicBezTo>
                  <a:pt x="96" y="48"/>
                  <a:pt x="96" y="48"/>
                  <a:pt x="96" y="48"/>
                </a:cubicBezTo>
                <a:cubicBezTo>
                  <a:pt x="104" y="45"/>
                  <a:pt x="104" y="45"/>
                  <a:pt x="104" y="45"/>
                </a:cubicBezTo>
                <a:lnTo>
                  <a:pt x="104" y="51"/>
                </a:lnTo>
                <a:close/>
                <a:moveTo>
                  <a:pt x="86" y="44"/>
                </a:moveTo>
                <a:cubicBezTo>
                  <a:pt x="77" y="48"/>
                  <a:pt x="77" y="48"/>
                  <a:pt x="77" y="48"/>
                </a:cubicBezTo>
                <a:cubicBezTo>
                  <a:pt x="74" y="49"/>
                  <a:pt x="74" y="49"/>
                  <a:pt x="74" y="49"/>
                </a:cubicBezTo>
                <a:cubicBezTo>
                  <a:pt x="64" y="54"/>
                  <a:pt x="64" y="54"/>
                  <a:pt x="64" y="54"/>
                </a:cubicBezTo>
                <a:cubicBezTo>
                  <a:pt x="54" y="49"/>
                  <a:pt x="54" y="49"/>
                  <a:pt x="54" y="49"/>
                </a:cubicBezTo>
                <a:cubicBezTo>
                  <a:pt x="51" y="48"/>
                  <a:pt x="51" y="48"/>
                  <a:pt x="51" y="48"/>
                </a:cubicBezTo>
                <a:cubicBezTo>
                  <a:pt x="41" y="44"/>
                  <a:pt x="41" y="44"/>
                  <a:pt x="41" y="44"/>
                </a:cubicBezTo>
                <a:cubicBezTo>
                  <a:pt x="18" y="33"/>
                  <a:pt x="18" y="33"/>
                  <a:pt x="18" y="33"/>
                </a:cubicBezTo>
                <a:cubicBezTo>
                  <a:pt x="64" y="9"/>
                  <a:pt x="64" y="9"/>
                  <a:pt x="64" y="9"/>
                </a:cubicBezTo>
                <a:cubicBezTo>
                  <a:pt x="110" y="33"/>
                  <a:pt x="110" y="33"/>
                  <a:pt x="110" y="33"/>
                </a:cubicBezTo>
                <a:lnTo>
                  <a:pt x="86" y="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5" name="Rectangle 64"/>
          <p:cNvSpPr/>
          <p:nvPr/>
        </p:nvSpPr>
        <p:spPr>
          <a:xfrm>
            <a:off x="4709787"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5" name="Rectangle 84"/>
          <p:cNvSpPr/>
          <p:nvPr/>
        </p:nvSpPr>
        <p:spPr>
          <a:xfrm>
            <a:off x="5378161" y="1480765"/>
            <a:ext cx="583493"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a:solidFill>
                  <a:schemeClr val="tx2"/>
                </a:solidFill>
                <a:cs typeface="Arial" panose="020B0604020202020204" pitchFamily="34" charset="0"/>
              </a:rPr>
              <a:t>SUPPORT</a:t>
            </a:r>
          </a:p>
          <a:p>
            <a:pPr algn="ctr" defTabSz="650530"/>
            <a:r>
              <a:rPr lang="en-US" sz="900" b="1" dirty="0">
                <a:solidFill>
                  <a:schemeClr val="tx2"/>
                </a:solidFill>
                <a:cs typeface="Arial" panose="020B0604020202020204" pitchFamily="34" charset="0"/>
              </a:rPr>
              <a:t>SERVICES</a:t>
            </a:r>
          </a:p>
        </p:txBody>
      </p:sp>
      <p:sp>
        <p:nvSpPr>
          <p:cNvPr id="93" name="TextBox 92"/>
          <p:cNvSpPr txBox="1"/>
          <p:nvPr/>
        </p:nvSpPr>
        <p:spPr>
          <a:xfrm>
            <a:off x="4838635" y="1962137"/>
            <a:ext cx="1662545"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smtClean="0">
                <a:solidFill>
                  <a:schemeClr val="tx2"/>
                </a:solidFill>
                <a:latin typeface="Arial"/>
              </a:rPr>
              <a:t>ProSupport Client Suite</a:t>
            </a:r>
          </a:p>
          <a:p>
            <a:pPr marL="114300" indent="-114300">
              <a:spcBef>
                <a:spcPts val="600"/>
              </a:spcBef>
              <a:spcAft>
                <a:spcPts val="0"/>
              </a:spcAft>
              <a:buClr>
                <a:schemeClr val="tx2"/>
              </a:buClr>
              <a:buFont typeface="Arial"/>
              <a:buChar char="•"/>
            </a:pPr>
            <a:r>
              <a:rPr lang="en-US" sz="1200" dirty="0" smtClean="0">
                <a:solidFill>
                  <a:schemeClr val="tx2"/>
                </a:solidFill>
                <a:latin typeface="Arial"/>
              </a:rPr>
              <a:t>Accidental Damage</a:t>
            </a:r>
          </a:p>
          <a:p>
            <a:pPr marL="114300" indent="-114300">
              <a:spcBef>
                <a:spcPts val="600"/>
              </a:spcBef>
              <a:spcAft>
                <a:spcPts val="0"/>
              </a:spcAft>
              <a:buClr>
                <a:schemeClr val="tx2"/>
              </a:buClr>
              <a:buFont typeface="Arial"/>
              <a:buChar char="•"/>
            </a:pPr>
            <a:r>
              <a:rPr lang="en-US" sz="1200" dirty="0" smtClean="0">
                <a:solidFill>
                  <a:schemeClr val="tx2"/>
                </a:solidFill>
                <a:latin typeface="Arial"/>
              </a:rPr>
              <a:t>Keep Your Hard Drive</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a:p>
            <a:pPr>
              <a:spcBef>
                <a:spcPts val="600"/>
              </a:spcBef>
              <a:spcAft>
                <a:spcPts val="0"/>
              </a:spcAft>
              <a:buClr>
                <a:schemeClr val="tx2"/>
              </a:buClr>
            </a:pPr>
            <a:endParaRPr lang="en-US" sz="1200" dirty="0">
              <a:solidFill>
                <a:schemeClr val="tx2"/>
              </a:solidFill>
              <a:latin typeface="Arial"/>
            </a:endParaRPr>
          </a:p>
          <a:p>
            <a:pPr>
              <a:spcBef>
                <a:spcPts val="600"/>
              </a:spcBef>
              <a:spcAft>
                <a:spcPts val="0"/>
              </a:spcAft>
              <a:buClr>
                <a:schemeClr val="tx2"/>
              </a:buClr>
            </a:pPr>
            <a:endParaRPr lang="en-US" sz="1200" dirty="0" smtClean="0">
              <a:solidFill>
                <a:schemeClr val="tx2"/>
              </a:solidFill>
              <a:latin typeface="Arial"/>
            </a:endParaRPr>
          </a:p>
        </p:txBody>
      </p:sp>
      <p:grpSp>
        <p:nvGrpSpPr>
          <p:cNvPr id="103" name="Group 102"/>
          <p:cNvGrpSpPr/>
          <p:nvPr/>
        </p:nvGrpSpPr>
        <p:grpSpPr>
          <a:xfrm>
            <a:off x="5423845" y="904153"/>
            <a:ext cx="492125" cy="492125"/>
            <a:chOff x="6462713" y="3903663"/>
            <a:chExt cx="492125" cy="492125"/>
          </a:xfrm>
          <a:solidFill>
            <a:schemeClr val="bg1">
              <a:lumMod val="40000"/>
              <a:lumOff val="60000"/>
            </a:schemeClr>
          </a:solidFill>
        </p:grpSpPr>
        <p:sp>
          <p:nvSpPr>
            <p:cNvPr id="104" name="Rectangle 9"/>
            <p:cNvSpPr>
              <a:spLocks noChangeArrowheads="1"/>
            </p:cNvSpPr>
            <p:nvPr/>
          </p:nvSpPr>
          <p:spPr bwMode="auto">
            <a:xfrm>
              <a:off x="6524626" y="4179888"/>
              <a:ext cx="31750" cy="1539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5" name="Rectangle 10"/>
            <p:cNvSpPr>
              <a:spLocks noChangeArrowheads="1"/>
            </p:cNvSpPr>
            <p:nvPr/>
          </p:nvSpPr>
          <p:spPr bwMode="auto">
            <a:xfrm>
              <a:off x="6862763" y="4179888"/>
              <a:ext cx="30163" cy="1539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6" name="Freeform 11"/>
            <p:cNvSpPr>
              <a:spLocks/>
            </p:cNvSpPr>
            <p:nvPr/>
          </p:nvSpPr>
          <p:spPr bwMode="auto">
            <a:xfrm>
              <a:off x="6462713" y="3903663"/>
              <a:ext cx="492125" cy="492125"/>
            </a:xfrm>
            <a:custGeom>
              <a:avLst/>
              <a:gdLst>
                <a:gd name="T0" fmla="*/ 64 w 128"/>
                <a:gd name="T1" fmla="*/ 0 h 128"/>
                <a:gd name="T2" fmla="*/ 0 w 128"/>
                <a:gd name="T3" fmla="*/ 64 h 128"/>
                <a:gd name="T4" fmla="*/ 0 w 128"/>
                <a:gd name="T5" fmla="*/ 112 h 128"/>
                <a:gd name="T6" fmla="*/ 8 w 128"/>
                <a:gd name="T7" fmla="*/ 112 h 128"/>
                <a:gd name="T8" fmla="*/ 8 w 128"/>
                <a:gd name="T9" fmla="*/ 64 h 128"/>
                <a:gd name="T10" fmla="*/ 64 w 128"/>
                <a:gd name="T11" fmla="*/ 8 h 128"/>
                <a:gd name="T12" fmla="*/ 120 w 128"/>
                <a:gd name="T13" fmla="*/ 64 h 128"/>
                <a:gd name="T14" fmla="*/ 120 w 128"/>
                <a:gd name="T15" fmla="*/ 120 h 128"/>
                <a:gd name="T16" fmla="*/ 88 w 128"/>
                <a:gd name="T17" fmla="*/ 120 h 128"/>
                <a:gd name="T18" fmla="*/ 88 w 128"/>
                <a:gd name="T19" fmla="*/ 112 h 128"/>
                <a:gd name="T20" fmla="*/ 72 w 128"/>
                <a:gd name="T21" fmla="*/ 112 h 128"/>
                <a:gd name="T22" fmla="*/ 72 w 128"/>
                <a:gd name="T23" fmla="*/ 128 h 128"/>
                <a:gd name="T24" fmla="*/ 88 w 128"/>
                <a:gd name="T25" fmla="*/ 128 h 128"/>
                <a:gd name="T26" fmla="*/ 88 w 128"/>
                <a:gd name="T27" fmla="*/ 128 h 128"/>
                <a:gd name="T28" fmla="*/ 120 w 128"/>
                <a:gd name="T29" fmla="*/ 128 h 128"/>
                <a:gd name="T30" fmla="*/ 128 w 128"/>
                <a:gd name="T31" fmla="*/ 128 h 128"/>
                <a:gd name="T32" fmla="*/ 128 w 128"/>
                <a:gd name="T33" fmla="*/ 120 h 128"/>
                <a:gd name="T34" fmla="*/ 128 w 128"/>
                <a:gd name="T35" fmla="*/ 64 h 128"/>
                <a:gd name="T36" fmla="*/ 64 w 128"/>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28">
                  <a:moveTo>
                    <a:pt x="64" y="0"/>
                  </a:moveTo>
                  <a:cubicBezTo>
                    <a:pt x="29" y="0"/>
                    <a:pt x="0" y="29"/>
                    <a:pt x="0" y="64"/>
                  </a:cubicBezTo>
                  <a:cubicBezTo>
                    <a:pt x="0" y="112"/>
                    <a:pt x="0" y="112"/>
                    <a:pt x="0" y="112"/>
                  </a:cubicBezTo>
                  <a:cubicBezTo>
                    <a:pt x="8" y="112"/>
                    <a:pt x="8" y="112"/>
                    <a:pt x="8" y="112"/>
                  </a:cubicBezTo>
                  <a:cubicBezTo>
                    <a:pt x="8" y="64"/>
                    <a:pt x="8" y="64"/>
                    <a:pt x="8" y="64"/>
                  </a:cubicBezTo>
                  <a:cubicBezTo>
                    <a:pt x="8" y="33"/>
                    <a:pt x="34" y="8"/>
                    <a:pt x="64" y="8"/>
                  </a:cubicBezTo>
                  <a:cubicBezTo>
                    <a:pt x="95" y="8"/>
                    <a:pt x="120" y="33"/>
                    <a:pt x="120" y="64"/>
                  </a:cubicBezTo>
                  <a:cubicBezTo>
                    <a:pt x="120" y="120"/>
                    <a:pt x="120" y="120"/>
                    <a:pt x="120" y="120"/>
                  </a:cubicBezTo>
                  <a:cubicBezTo>
                    <a:pt x="88" y="120"/>
                    <a:pt x="88" y="120"/>
                    <a:pt x="88" y="120"/>
                  </a:cubicBezTo>
                  <a:cubicBezTo>
                    <a:pt x="88" y="112"/>
                    <a:pt x="88" y="112"/>
                    <a:pt x="88" y="112"/>
                  </a:cubicBezTo>
                  <a:cubicBezTo>
                    <a:pt x="72" y="112"/>
                    <a:pt x="72" y="112"/>
                    <a:pt x="72" y="112"/>
                  </a:cubicBezTo>
                  <a:cubicBezTo>
                    <a:pt x="72" y="128"/>
                    <a:pt x="72" y="128"/>
                    <a:pt x="72" y="128"/>
                  </a:cubicBezTo>
                  <a:cubicBezTo>
                    <a:pt x="88" y="128"/>
                    <a:pt x="88" y="128"/>
                    <a:pt x="88" y="128"/>
                  </a:cubicBezTo>
                  <a:cubicBezTo>
                    <a:pt x="88" y="128"/>
                    <a:pt x="88" y="128"/>
                    <a:pt x="88" y="128"/>
                  </a:cubicBezTo>
                  <a:cubicBezTo>
                    <a:pt x="120" y="128"/>
                    <a:pt x="120" y="128"/>
                    <a:pt x="120" y="128"/>
                  </a:cubicBezTo>
                  <a:cubicBezTo>
                    <a:pt x="128" y="128"/>
                    <a:pt x="128" y="128"/>
                    <a:pt x="128" y="128"/>
                  </a:cubicBezTo>
                  <a:cubicBezTo>
                    <a:pt x="128" y="120"/>
                    <a:pt x="128" y="120"/>
                    <a:pt x="128" y="120"/>
                  </a:cubicBezTo>
                  <a:cubicBezTo>
                    <a:pt x="128" y="64"/>
                    <a:pt x="128" y="64"/>
                    <a:pt x="128" y="64"/>
                  </a:cubicBezTo>
                  <a:cubicBezTo>
                    <a:pt x="128" y="29"/>
                    <a:pt x="100" y="0"/>
                    <a:pt x="64"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79" name="Rectangle 78"/>
          <p:cNvSpPr/>
          <p:nvPr/>
        </p:nvSpPr>
        <p:spPr>
          <a:xfrm>
            <a:off x="2497152"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8" name="Rectangle 87"/>
          <p:cNvSpPr/>
          <p:nvPr/>
        </p:nvSpPr>
        <p:spPr>
          <a:xfrm>
            <a:off x="3056522" y="1480765"/>
            <a:ext cx="801501"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smtClean="0">
                <a:solidFill>
                  <a:schemeClr val="tx2"/>
                </a:solidFill>
                <a:cs typeface="Arial" panose="020B0604020202020204" pitchFamily="34" charset="0"/>
              </a:rPr>
              <a:t>DEPLOYMENT</a:t>
            </a:r>
            <a:endParaRPr lang="en-US" sz="900" b="1" dirty="0">
              <a:solidFill>
                <a:schemeClr val="tx2"/>
              </a:solidFill>
              <a:cs typeface="Arial" panose="020B0604020202020204" pitchFamily="34" charset="0"/>
            </a:endParaRPr>
          </a:p>
          <a:p>
            <a:pPr algn="ctr" defTabSz="650530"/>
            <a:r>
              <a:rPr lang="en-US" sz="900" b="1" dirty="0">
                <a:solidFill>
                  <a:schemeClr val="tx2"/>
                </a:solidFill>
                <a:cs typeface="Arial" panose="020B0604020202020204" pitchFamily="34" charset="0"/>
              </a:rPr>
              <a:t>SERVICES </a:t>
            </a:r>
          </a:p>
        </p:txBody>
      </p:sp>
      <p:sp>
        <p:nvSpPr>
          <p:cNvPr id="90" name="TextBox 89"/>
          <p:cNvSpPr txBox="1"/>
          <p:nvPr/>
        </p:nvSpPr>
        <p:spPr>
          <a:xfrm>
            <a:off x="2626000" y="1962137"/>
            <a:ext cx="1662545"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smtClean="0">
                <a:solidFill>
                  <a:schemeClr val="tx2"/>
                </a:solidFill>
                <a:latin typeface="Arial"/>
              </a:rPr>
              <a:t>ProDeploy Client Suite</a:t>
            </a:r>
          </a:p>
          <a:p>
            <a:pPr marL="114300" indent="-114300">
              <a:spcBef>
                <a:spcPts val="600"/>
              </a:spcBef>
              <a:spcAft>
                <a:spcPts val="0"/>
              </a:spcAft>
              <a:buClr>
                <a:schemeClr val="tx2"/>
              </a:buClr>
              <a:buFont typeface="Arial"/>
              <a:buChar char="•"/>
            </a:pPr>
            <a:r>
              <a:rPr lang="en-US" sz="1200" dirty="0" smtClean="0">
                <a:solidFill>
                  <a:schemeClr val="tx2"/>
                </a:solidFill>
                <a:latin typeface="Arial"/>
              </a:rPr>
              <a:t>Configuration</a:t>
            </a:r>
          </a:p>
          <a:p>
            <a:pPr marL="114300" indent="-114300">
              <a:spcBef>
                <a:spcPts val="600"/>
              </a:spcBef>
              <a:spcAft>
                <a:spcPts val="0"/>
              </a:spcAft>
              <a:buClr>
                <a:schemeClr val="tx2"/>
              </a:buClr>
              <a:buFont typeface="Arial"/>
              <a:buChar char="•"/>
            </a:pPr>
            <a:r>
              <a:rPr lang="en-US" sz="1200" dirty="0" smtClean="0">
                <a:solidFill>
                  <a:schemeClr val="tx2"/>
                </a:solidFill>
                <a:latin typeface="Arial"/>
              </a:rPr>
              <a:t>Logistics</a:t>
            </a:r>
          </a:p>
          <a:p>
            <a:pPr marL="114300" indent="-114300">
              <a:spcBef>
                <a:spcPts val="600"/>
              </a:spcBef>
              <a:spcAft>
                <a:spcPts val="0"/>
              </a:spcAft>
              <a:buClr>
                <a:schemeClr val="tx2"/>
              </a:buClr>
              <a:buFont typeface="Arial"/>
              <a:buChar char="•"/>
            </a:pPr>
            <a:r>
              <a:rPr lang="en-US" sz="1200" dirty="0" smtClean="0">
                <a:solidFill>
                  <a:schemeClr val="tx2"/>
                </a:solidFill>
                <a:latin typeface="Arial"/>
              </a:rPr>
              <a:t>Asset Resale &amp; Recycling</a:t>
            </a:r>
            <a:endParaRPr lang="en-US" sz="1200" dirty="0">
              <a:solidFill>
                <a:schemeClr val="tx2"/>
              </a:solidFill>
              <a:latin typeface="Arial"/>
            </a:endParaRPr>
          </a:p>
          <a:p>
            <a:pPr marL="119063" indent="-119063">
              <a:spcBef>
                <a:spcPts val="0"/>
              </a:spcBef>
              <a:spcAft>
                <a:spcPts val="0"/>
              </a:spcAft>
              <a:buClr>
                <a:schemeClr val="tx2"/>
              </a:buClr>
              <a:buFont typeface="Arial"/>
              <a:buChar char="•"/>
            </a:pPr>
            <a:endParaRPr lang="en-US" sz="1200" dirty="0" smtClean="0">
              <a:solidFill>
                <a:schemeClr val="tx2"/>
              </a:solidFill>
              <a:latin typeface="Arial"/>
            </a:endParaRPr>
          </a:p>
        </p:txBody>
      </p:sp>
      <p:grpSp>
        <p:nvGrpSpPr>
          <p:cNvPr id="107" name="Group 106"/>
          <p:cNvGrpSpPr/>
          <p:nvPr/>
        </p:nvGrpSpPr>
        <p:grpSpPr>
          <a:xfrm>
            <a:off x="3212004" y="904947"/>
            <a:ext cx="490537" cy="490537"/>
            <a:chOff x="2303463" y="3892551"/>
            <a:chExt cx="490537" cy="490537"/>
          </a:xfrm>
          <a:noFill/>
        </p:grpSpPr>
        <p:sp>
          <p:nvSpPr>
            <p:cNvPr id="108"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grpFill/>
            <a:ln w="22225"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9"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grpFill/>
            <a:ln w="22225"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10"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grpFill/>
            <a:ln w="22225" cap="sq">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80" name="Rectangle 79"/>
          <p:cNvSpPr/>
          <p:nvPr/>
        </p:nvSpPr>
        <p:spPr>
          <a:xfrm>
            <a:off x="284517"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3" name="Rectangle 82"/>
          <p:cNvSpPr/>
          <p:nvPr/>
        </p:nvSpPr>
        <p:spPr>
          <a:xfrm>
            <a:off x="863123" y="1480765"/>
            <a:ext cx="763029"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a:solidFill>
                  <a:schemeClr val="tx2"/>
                </a:solidFill>
                <a:cs typeface="Arial" panose="020B0604020202020204" pitchFamily="34" charset="0"/>
              </a:rPr>
              <a:t>CONSULTING</a:t>
            </a:r>
          </a:p>
          <a:p>
            <a:pPr algn="ctr" defTabSz="650530"/>
            <a:r>
              <a:rPr lang="en-US" sz="900" b="1" dirty="0">
                <a:solidFill>
                  <a:schemeClr val="tx2"/>
                </a:solidFill>
                <a:cs typeface="Arial" panose="020B0604020202020204" pitchFamily="34" charset="0"/>
              </a:rPr>
              <a:t>SERVICES</a:t>
            </a:r>
          </a:p>
        </p:txBody>
      </p:sp>
      <p:sp>
        <p:nvSpPr>
          <p:cNvPr id="89" name="TextBox 88"/>
          <p:cNvSpPr txBox="1"/>
          <p:nvPr/>
        </p:nvSpPr>
        <p:spPr>
          <a:xfrm>
            <a:off x="400085" y="1962137"/>
            <a:ext cx="1625566"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Modernization and optimization of Microsoft technologies</a:t>
            </a:r>
          </a:p>
          <a:p>
            <a:pPr marL="119063" indent="-119063">
              <a:spcBef>
                <a:spcPts val="0"/>
              </a:spcBef>
              <a:spcAft>
                <a:spcPts val="0"/>
              </a:spcAft>
              <a:buClr>
                <a:schemeClr val="tx2"/>
              </a:buClr>
              <a:buFont typeface="Arial"/>
              <a:buChar char="•"/>
            </a:pPr>
            <a:endParaRPr lang="en-US" sz="1200" dirty="0" smtClean="0">
              <a:solidFill>
                <a:schemeClr val="tx2"/>
              </a:solidFill>
              <a:latin typeface="Arial"/>
            </a:endParaRPr>
          </a:p>
        </p:txBody>
      </p:sp>
      <p:sp>
        <p:nvSpPr>
          <p:cNvPr id="111" name="Freeform 21"/>
          <p:cNvSpPr>
            <a:spLocks noEditPoints="1"/>
          </p:cNvSpPr>
          <p:nvPr/>
        </p:nvSpPr>
        <p:spPr bwMode="auto">
          <a:xfrm>
            <a:off x="1000162" y="905740"/>
            <a:ext cx="488950" cy="488950"/>
          </a:xfrm>
          <a:custGeom>
            <a:avLst/>
            <a:gdLst>
              <a:gd name="T0" fmla="*/ 120 w 128"/>
              <a:gd name="T1" fmla="*/ 72 h 127"/>
              <a:gd name="T2" fmla="*/ 120 w 128"/>
              <a:gd name="T3" fmla="*/ 76 h 127"/>
              <a:gd name="T4" fmla="*/ 91 w 128"/>
              <a:gd name="T5" fmla="*/ 76 h 127"/>
              <a:gd name="T6" fmla="*/ 77 w 128"/>
              <a:gd name="T7" fmla="*/ 33 h 127"/>
              <a:gd name="T8" fmla="*/ 80 w 128"/>
              <a:gd name="T9" fmla="*/ 24 h 127"/>
              <a:gd name="T10" fmla="*/ 68 w 128"/>
              <a:gd name="T11" fmla="*/ 8 h 127"/>
              <a:gd name="T12" fmla="*/ 68 w 128"/>
              <a:gd name="T13" fmla="*/ 0 h 127"/>
              <a:gd name="T14" fmla="*/ 60 w 128"/>
              <a:gd name="T15" fmla="*/ 0 h 127"/>
              <a:gd name="T16" fmla="*/ 60 w 128"/>
              <a:gd name="T17" fmla="*/ 8 h 127"/>
              <a:gd name="T18" fmla="*/ 48 w 128"/>
              <a:gd name="T19" fmla="*/ 24 h 127"/>
              <a:gd name="T20" fmla="*/ 52 w 128"/>
              <a:gd name="T21" fmla="*/ 33 h 127"/>
              <a:gd name="T22" fmla="*/ 37 w 128"/>
              <a:gd name="T23" fmla="*/ 76 h 127"/>
              <a:gd name="T24" fmla="*/ 8 w 128"/>
              <a:gd name="T25" fmla="*/ 76 h 127"/>
              <a:gd name="T26" fmla="*/ 8 w 128"/>
              <a:gd name="T27" fmla="*/ 72 h 127"/>
              <a:gd name="T28" fmla="*/ 0 w 128"/>
              <a:gd name="T29" fmla="*/ 72 h 127"/>
              <a:gd name="T30" fmla="*/ 0 w 128"/>
              <a:gd name="T31" fmla="*/ 76 h 127"/>
              <a:gd name="T32" fmla="*/ 0 w 128"/>
              <a:gd name="T33" fmla="*/ 84 h 127"/>
              <a:gd name="T34" fmla="*/ 0 w 128"/>
              <a:gd name="T35" fmla="*/ 88 h 127"/>
              <a:gd name="T36" fmla="*/ 8 w 128"/>
              <a:gd name="T37" fmla="*/ 88 h 127"/>
              <a:gd name="T38" fmla="*/ 8 w 128"/>
              <a:gd name="T39" fmla="*/ 84 h 127"/>
              <a:gd name="T40" fmla="*/ 35 w 128"/>
              <a:gd name="T41" fmla="*/ 84 h 127"/>
              <a:gd name="T42" fmla="*/ 22 w 128"/>
              <a:gd name="T43" fmla="*/ 121 h 127"/>
              <a:gd name="T44" fmla="*/ 29 w 128"/>
              <a:gd name="T45" fmla="*/ 127 h 127"/>
              <a:gd name="T46" fmla="*/ 43 w 128"/>
              <a:gd name="T47" fmla="*/ 84 h 127"/>
              <a:gd name="T48" fmla="*/ 60 w 128"/>
              <a:gd name="T49" fmla="*/ 84 h 127"/>
              <a:gd name="T50" fmla="*/ 60 w 128"/>
              <a:gd name="T51" fmla="*/ 96 h 127"/>
              <a:gd name="T52" fmla="*/ 68 w 128"/>
              <a:gd name="T53" fmla="*/ 96 h 127"/>
              <a:gd name="T54" fmla="*/ 68 w 128"/>
              <a:gd name="T55" fmla="*/ 84 h 127"/>
              <a:gd name="T56" fmla="*/ 85 w 128"/>
              <a:gd name="T57" fmla="*/ 84 h 127"/>
              <a:gd name="T58" fmla="*/ 100 w 128"/>
              <a:gd name="T59" fmla="*/ 127 h 127"/>
              <a:gd name="T60" fmla="*/ 106 w 128"/>
              <a:gd name="T61" fmla="*/ 121 h 127"/>
              <a:gd name="T62" fmla="*/ 94 w 128"/>
              <a:gd name="T63" fmla="*/ 84 h 127"/>
              <a:gd name="T64" fmla="*/ 120 w 128"/>
              <a:gd name="T65" fmla="*/ 84 h 127"/>
              <a:gd name="T66" fmla="*/ 120 w 128"/>
              <a:gd name="T67" fmla="*/ 88 h 127"/>
              <a:gd name="T68" fmla="*/ 128 w 128"/>
              <a:gd name="T69" fmla="*/ 88 h 127"/>
              <a:gd name="T70" fmla="*/ 128 w 128"/>
              <a:gd name="T71" fmla="*/ 84 h 127"/>
              <a:gd name="T72" fmla="*/ 128 w 128"/>
              <a:gd name="T73" fmla="*/ 76 h 127"/>
              <a:gd name="T74" fmla="*/ 128 w 128"/>
              <a:gd name="T75" fmla="*/ 72 h 127"/>
              <a:gd name="T76" fmla="*/ 120 w 128"/>
              <a:gd name="T77" fmla="*/ 72 h 127"/>
              <a:gd name="T78" fmla="*/ 64 w 128"/>
              <a:gd name="T79" fmla="*/ 16 h 127"/>
              <a:gd name="T80" fmla="*/ 72 w 128"/>
              <a:gd name="T81" fmla="*/ 24 h 127"/>
              <a:gd name="T82" fmla="*/ 64 w 128"/>
              <a:gd name="T83" fmla="*/ 32 h 127"/>
              <a:gd name="T84" fmla="*/ 56 w 128"/>
              <a:gd name="T85" fmla="*/ 24 h 127"/>
              <a:gd name="T86" fmla="*/ 64 w 128"/>
              <a:gd name="T87" fmla="*/ 16 h 127"/>
              <a:gd name="T88" fmla="*/ 68 w 128"/>
              <a:gd name="T89" fmla="*/ 76 h 127"/>
              <a:gd name="T90" fmla="*/ 68 w 128"/>
              <a:gd name="T91" fmla="*/ 64 h 127"/>
              <a:gd name="T92" fmla="*/ 60 w 128"/>
              <a:gd name="T93" fmla="*/ 64 h 127"/>
              <a:gd name="T94" fmla="*/ 60 w 128"/>
              <a:gd name="T95" fmla="*/ 76 h 127"/>
              <a:gd name="T96" fmla="*/ 46 w 128"/>
              <a:gd name="T97" fmla="*/ 76 h 127"/>
              <a:gd name="T98" fmla="*/ 58 w 128"/>
              <a:gd name="T99" fmla="*/ 38 h 127"/>
              <a:gd name="T100" fmla="*/ 64 w 128"/>
              <a:gd name="T101" fmla="*/ 40 h 127"/>
              <a:gd name="T102" fmla="*/ 70 w 128"/>
              <a:gd name="T103" fmla="*/ 38 h 127"/>
              <a:gd name="T104" fmla="*/ 83 w 128"/>
              <a:gd name="T105" fmla="*/ 76 h 127"/>
              <a:gd name="T106" fmla="*/ 68 w 128"/>
              <a:gd name="T10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7">
                <a:moveTo>
                  <a:pt x="120" y="72"/>
                </a:moveTo>
                <a:cubicBezTo>
                  <a:pt x="120" y="76"/>
                  <a:pt x="120" y="76"/>
                  <a:pt x="120" y="76"/>
                </a:cubicBezTo>
                <a:cubicBezTo>
                  <a:pt x="91" y="76"/>
                  <a:pt x="91" y="76"/>
                  <a:pt x="91" y="76"/>
                </a:cubicBezTo>
                <a:cubicBezTo>
                  <a:pt x="77" y="33"/>
                  <a:pt x="77" y="33"/>
                  <a:pt x="77" y="33"/>
                </a:cubicBezTo>
                <a:cubicBezTo>
                  <a:pt x="79" y="30"/>
                  <a:pt x="80" y="27"/>
                  <a:pt x="80" y="24"/>
                </a:cubicBezTo>
                <a:cubicBezTo>
                  <a:pt x="80" y="16"/>
                  <a:pt x="75" y="10"/>
                  <a:pt x="68" y="8"/>
                </a:cubicBezTo>
                <a:cubicBezTo>
                  <a:pt x="68" y="0"/>
                  <a:pt x="68" y="0"/>
                  <a:pt x="68" y="0"/>
                </a:cubicBezTo>
                <a:cubicBezTo>
                  <a:pt x="60" y="0"/>
                  <a:pt x="60" y="0"/>
                  <a:pt x="60" y="0"/>
                </a:cubicBezTo>
                <a:cubicBezTo>
                  <a:pt x="60" y="8"/>
                  <a:pt x="60" y="8"/>
                  <a:pt x="60" y="8"/>
                </a:cubicBezTo>
                <a:cubicBezTo>
                  <a:pt x="53" y="10"/>
                  <a:pt x="48" y="16"/>
                  <a:pt x="48" y="24"/>
                </a:cubicBezTo>
                <a:cubicBezTo>
                  <a:pt x="48" y="27"/>
                  <a:pt x="50" y="30"/>
                  <a:pt x="52" y="33"/>
                </a:cubicBezTo>
                <a:cubicBezTo>
                  <a:pt x="37" y="76"/>
                  <a:pt x="37" y="76"/>
                  <a:pt x="37" y="76"/>
                </a:cubicBezTo>
                <a:cubicBezTo>
                  <a:pt x="8" y="76"/>
                  <a:pt x="8" y="76"/>
                  <a:pt x="8" y="76"/>
                </a:cubicBezTo>
                <a:cubicBezTo>
                  <a:pt x="8" y="72"/>
                  <a:pt x="8" y="72"/>
                  <a:pt x="8" y="72"/>
                </a:cubicBezTo>
                <a:cubicBezTo>
                  <a:pt x="0" y="72"/>
                  <a:pt x="0" y="72"/>
                  <a:pt x="0" y="72"/>
                </a:cubicBezTo>
                <a:cubicBezTo>
                  <a:pt x="0" y="76"/>
                  <a:pt x="0" y="76"/>
                  <a:pt x="0" y="76"/>
                </a:cubicBezTo>
                <a:cubicBezTo>
                  <a:pt x="0" y="84"/>
                  <a:pt x="0" y="84"/>
                  <a:pt x="0" y="84"/>
                </a:cubicBezTo>
                <a:cubicBezTo>
                  <a:pt x="0" y="88"/>
                  <a:pt x="0" y="88"/>
                  <a:pt x="0" y="88"/>
                </a:cubicBezTo>
                <a:cubicBezTo>
                  <a:pt x="8" y="88"/>
                  <a:pt x="8" y="88"/>
                  <a:pt x="8" y="88"/>
                </a:cubicBezTo>
                <a:cubicBezTo>
                  <a:pt x="8" y="84"/>
                  <a:pt x="8" y="84"/>
                  <a:pt x="8" y="84"/>
                </a:cubicBezTo>
                <a:cubicBezTo>
                  <a:pt x="35" y="84"/>
                  <a:pt x="35" y="84"/>
                  <a:pt x="35" y="84"/>
                </a:cubicBezTo>
                <a:cubicBezTo>
                  <a:pt x="22" y="121"/>
                  <a:pt x="22" y="121"/>
                  <a:pt x="22" y="121"/>
                </a:cubicBezTo>
                <a:cubicBezTo>
                  <a:pt x="29" y="127"/>
                  <a:pt x="29" y="127"/>
                  <a:pt x="29" y="127"/>
                </a:cubicBezTo>
                <a:cubicBezTo>
                  <a:pt x="43" y="84"/>
                  <a:pt x="43" y="84"/>
                  <a:pt x="43" y="84"/>
                </a:cubicBezTo>
                <a:cubicBezTo>
                  <a:pt x="60" y="84"/>
                  <a:pt x="60" y="84"/>
                  <a:pt x="60" y="84"/>
                </a:cubicBezTo>
                <a:cubicBezTo>
                  <a:pt x="60" y="96"/>
                  <a:pt x="60" y="96"/>
                  <a:pt x="60" y="96"/>
                </a:cubicBezTo>
                <a:cubicBezTo>
                  <a:pt x="68" y="96"/>
                  <a:pt x="68" y="96"/>
                  <a:pt x="68" y="96"/>
                </a:cubicBezTo>
                <a:cubicBezTo>
                  <a:pt x="68" y="84"/>
                  <a:pt x="68" y="84"/>
                  <a:pt x="68" y="84"/>
                </a:cubicBezTo>
                <a:cubicBezTo>
                  <a:pt x="85" y="84"/>
                  <a:pt x="85" y="84"/>
                  <a:pt x="85" y="84"/>
                </a:cubicBezTo>
                <a:cubicBezTo>
                  <a:pt x="100" y="127"/>
                  <a:pt x="100" y="127"/>
                  <a:pt x="100" y="127"/>
                </a:cubicBezTo>
                <a:cubicBezTo>
                  <a:pt x="106" y="121"/>
                  <a:pt x="106" y="121"/>
                  <a:pt x="106" y="121"/>
                </a:cubicBezTo>
                <a:cubicBezTo>
                  <a:pt x="94" y="84"/>
                  <a:pt x="94" y="84"/>
                  <a:pt x="94" y="84"/>
                </a:cubicBezTo>
                <a:cubicBezTo>
                  <a:pt x="120" y="84"/>
                  <a:pt x="120" y="84"/>
                  <a:pt x="120" y="84"/>
                </a:cubicBezTo>
                <a:cubicBezTo>
                  <a:pt x="120" y="88"/>
                  <a:pt x="120" y="88"/>
                  <a:pt x="120" y="88"/>
                </a:cubicBezTo>
                <a:cubicBezTo>
                  <a:pt x="128" y="88"/>
                  <a:pt x="128" y="88"/>
                  <a:pt x="128" y="88"/>
                </a:cubicBezTo>
                <a:cubicBezTo>
                  <a:pt x="128" y="84"/>
                  <a:pt x="128" y="84"/>
                  <a:pt x="128" y="84"/>
                </a:cubicBezTo>
                <a:cubicBezTo>
                  <a:pt x="128" y="76"/>
                  <a:pt x="128" y="76"/>
                  <a:pt x="128" y="76"/>
                </a:cubicBezTo>
                <a:cubicBezTo>
                  <a:pt x="128" y="72"/>
                  <a:pt x="128" y="72"/>
                  <a:pt x="128" y="72"/>
                </a:cubicBezTo>
                <a:lnTo>
                  <a:pt x="120" y="72"/>
                </a:lnTo>
                <a:close/>
                <a:moveTo>
                  <a:pt x="64" y="16"/>
                </a:moveTo>
                <a:cubicBezTo>
                  <a:pt x="69" y="16"/>
                  <a:pt x="72" y="19"/>
                  <a:pt x="72" y="24"/>
                </a:cubicBezTo>
                <a:cubicBezTo>
                  <a:pt x="72" y="28"/>
                  <a:pt x="69" y="32"/>
                  <a:pt x="64" y="32"/>
                </a:cubicBezTo>
                <a:cubicBezTo>
                  <a:pt x="60" y="32"/>
                  <a:pt x="56" y="28"/>
                  <a:pt x="56" y="24"/>
                </a:cubicBezTo>
                <a:cubicBezTo>
                  <a:pt x="56" y="19"/>
                  <a:pt x="60" y="16"/>
                  <a:pt x="64" y="16"/>
                </a:cubicBezTo>
                <a:close/>
                <a:moveTo>
                  <a:pt x="68" y="76"/>
                </a:moveTo>
                <a:cubicBezTo>
                  <a:pt x="68" y="64"/>
                  <a:pt x="68" y="64"/>
                  <a:pt x="68" y="64"/>
                </a:cubicBezTo>
                <a:cubicBezTo>
                  <a:pt x="60" y="64"/>
                  <a:pt x="60" y="64"/>
                  <a:pt x="60" y="64"/>
                </a:cubicBezTo>
                <a:cubicBezTo>
                  <a:pt x="60" y="76"/>
                  <a:pt x="60" y="76"/>
                  <a:pt x="60" y="76"/>
                </a:cubicBezTo>
                <a:cubicBezTo>
                  <a:pt x="46" y="76"/>
                  <a:pt x="46" y="76"/>
                  <a:pt x="46" y="76"/>
                </a:cubicBezTo>
                <a:cubicBezTo>
                  <a:pt x="58" y="38"/>
                  <a:pt x="58" y="38"/>
                  <a:pt x="58" y="38"/>
                </a:cubicBezTo>
                <a:cubicBezTo>
                  <a:pt x="60" y="39"/>
                  <a:pt x="62" y="40"/>
                  <a:pt x="64" y="40"/>
                </a:cubicBezTo>
                <a:cubicBezTo>
                  <a:pt x="66" y="40"/>
                  <a:pt x="69" y="39"/>
                  <a:pt x="70" y="38"/>
                </a:cubicBezTo>
                <a:cubicBezTo>
                  <a:pt x="83" y="76"/>
                  <a:pt x="83" y="76"/>
                  <a:pt x="83" y="76"/>
                </a:cubicBezTo>
                <a:lnTo>
                  <a:pt x="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 name="Rectangle 5"/>
          <p:cNvSpPr/>
          <p:nvPr/>
        </p:nvSpPr>
        <p:spPr>
          <a:xfrm>
            <a:off x="0" y="4177288"/>
            <a:ext cx="9144000" cy="461665"/>
          </a:xfrm>
          <a:prstGeom prst="rect">
            <a:avLst/>
          </a:prstGeom>
          <a:solidFill>
            <a:schemeClr val="accent1"/>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50" name="TextBox 49"/>
          <p:cNvSpPr txBox="1"/>
          <p:nvPr/>
        </p:nvSpPr>
        <p:spPr>
          <a:xfrm>
            <a:off x="95079"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LATITUDE</a:t>
            </a:r>
            <a:endParaRPr lang="en-US" sz="1200" b="1" spc="40" dirty="0">
              <a:solidFill>
                <a:srgbClr val="FFD220"/>
              </a:solidFill>
            </a:endParaRPr>
          </a:p>
        </p:txBody>
      </p:sp>
      <p:sp>
        <p:nvSpPr>
          <p:cNvPr id="53" name="TextBox 52"/>
          <p:cNvSpPr txBox="1"/>
          <p:nvPr/>
        </p:nvSpPr>
        <p:spPr>
          <a:xfrm>
            <a:off x="1603359"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PRECISION</a:t>
            </a:r>
            <a:endParaRPr lang="en-US" sz="1200" b="1" spc="40" dirty="0">
              <a:solidFill>
                <a:srgbClr val="FFD220"/>
              </a:solidFill>
            </a:endParaRPr>
          </a:p>
        </p:txBody>
      </p:sp>
      <p:sp>
        <p:nvSpPr>
          <p:cNvPr id="54" name="TextBox 53"/>
          <p:cNvSpPr txBox="1"/>
          <p:nvPr/>
        </p:nvSpPr>
        <p:spPr>
          <a:xfrm>
            <a:off x="3111639"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XPS</a:t>
            </a:r>
            <a:endParaRPr lang="en-US" sz="1200" b="1" spc="40" dirty="0">
              <a:solidFill>
                <a:srgbClr val="FFD220"/>
              </a:solidFill>
            </a:endParaRPr>
          </a:p>
        </p:txBody>
      </p:sp>
      <p:sp>
        <p:nvSpPr>
          <p:cNvPr id="55" name="TextBox 54"/>
          <p:cNvSpPr txBox="1"/>
          <p:nvPr/>
        </p:nvSpPr>
        <p:spPr>
          <a:xfrm>
            <a:off x="4619919"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CHROMEBOOK</a:t>
            </a:r>
            <a:endParaRPr lang="en-US" sz="1200" b="1" spc="40" dirty="0">
              <a:solidFill>
                <a:srgbClr val="FFD220"/>
              </a:solidFill>
            </a:endParaRPr>
          </a:p>
        </p:txBody>
      </p:sp>
      <p:sp>
        <p:nvSpPr>
          <p:cNvPr id="56" name="TextBox 55"/>
          <p:cNvSpPr txBox="1"/>
          <p:nvPr/>
        </p:nvSpPr>
        <p:spPr>
          <a:xfrm>
            <a:off x="6128199"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OPTIPLEX</a:t>
            </a:r>
            <a:endParaRPr lang="en-US" sz="1200" b="1" spc="40" dirty="0">
              <a:solidFill>
                <a:srgbClr val="FFD220"/>
              </a:solidFill>
            </a:endParaRPr>
          </a:p>
        </p:txBody>
      </p:sp>
      <p:sp>
        <p:nvSpPr>
          <p:cNvPr id="66" name="TextBox 65"/>
          <p:cNvSpPr txBox="1"/>
          <p:nvPr/>
        </p:nvSpPr>
        <p:spPr>
          <a:xfrm>
            <a:off x="7636480"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VOSTRO</a:t>
            </a:r>
            <a:endParaRPr lang="en-US" sz="1200" b="1" spc="40" dirty="0">
              <a:solidFill>
                <a:srgbClr val="FFD220"/>
              </a:solidFill>
            </a:endParaRPr>
          </a:p>
        </p:txBody>
      </p:sp>
      <p:sp>
        <p:nvSpPr>
          <p:cNvPr id="49" name="TextBox 48"/>
          <p:cNvSpPr txBox="1"/>
          <p:nvPr/>
        </p:nvSpPr>
        <p:spPr>
          <a:xfrm>
            <a:off x="308098" y="4835431"/>
            <a:ext cx="128240"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r>
              <a:rPr lang="en-US" sz="900" b="0" kern="1200" dirty="0" smtClean="0">
                <a:solidFill>
                  <a:schemeClr val="bg2">
                    <a:lumMod val="50000"/>
                    <a:lumOff val="50000"/>
                  </a:schemeClr>
                </a:solidFill>
                <a:latin typeface="+mn-lt"/>
                <a:ea typeface="+mn-ea"/>
                <a:cs typeface="+mn-cs"/>
              </a:rPr>
              <a:t>15</a:t>
            </a:r>
          </a:p>
        </p:txBody>
      </p:sp>
      <p:sp>
        <p:nvSpPr>
          <p:cNvPr id="43" name="TextBox 42"/>
          <p:cNvSpPr txBox="1"/>
          <p:nvPr/>
        </p:nvSpPr>
        <p:spPr>
          <a:xfrm>
            <a:off x="2497151" y="3246511"/>
            <a:ext cx="4132876" cy="317448"/>
          </a:xfrm>
          <a:prstGeom prst="rect">
            <a:avLst/>
          </a:prstGeom>
          <a:solidFill>
            <a:schemeClr val="bg2">
              <a:lumMod val="65000"/>
              <a:lumOff val="35000"/>
            </a:schemeClr>
          </a:solidFill>
          <a:ln w="6350" cmpd="sng">
            <a:solidFill>
              <a:schemeClr val="tx2"/>
            </a:solidFill>
          </a:ln>
          <a:effectLst/>
        </p:spPr>
        <p:txBody>
          <a:bodyPr wrap="square" lIns="182880" tIns="137160" rIns="137160" bIns="137160" rtlCol="0" anchor="ctr">
            <a:noAutofit/>
          </a:bodyPr>
          <a:lstStyle>
            <a:defPPr>
              <a:defRPr lang="en-US"/>
            </a:defPPr>
            <a:lvl1pPr algn="ctr">
              <a:lnSpc>
                <a:spcPct val="90000"/>
              </a:lnSpc>
              <a:spcBef>
                <a:spcPts val="600"/>
              </a:spcBef>
              <a:spcAft>
                <a:spcPts val="0"/>
              </a:spcAft>
              <a:defRPr sz="2000">
                <a:solidFill>
                  <a:schemeClr val="tx2"/>
                </a:solidFill>
              </a:defRPr>
            </a:lvl1pPr>
          </a:lstStyle>
          <a:p>
            <a:pPr marL="171450" indent="-171450">
              <a:buFont typeface="Arial" panose="020B0604020202020204" pitchFamily="34" charset="0"/>
              <a:buChar char="•"/>
            </a:pPr>
            <a:r>
              <a:rPr lang="en-US" sz="1200" dirty="0"/>
              <a:t>PC as a </a:t>
            </a:r>
            <a:r>
              <a:rPr lang="en-US" sz="1200" dirty="0" smtClean="0"/>
              <a:t>Service</a:t>
            </a:r>
            <a:endParaRPr lang="en-US" dirty="0"/>
          </a:p>
        </p:txBody>
      </p:sp>
    </p:spTree>
    <p:extLst>
      <p:ext uri="{BB962C8B-B14F-4D97-AF65-F5344CB8AC3E}">
        <p14:creationId xmlns:p14="http://schemas.microsoft.com/office/powerpoint/2010/main" val="199337845"/>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 y="2389503"/>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56" name="Rectangle 55"/>
          <p:cNvSpPr/>
          <p:nvPr/>
        </p:nvSpPr>
        <p:spPr>
          <a:xfrm>
            <a:off x="0" y="3362300"/>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57" name="Rectangle 56"/>
          <p:cNvSpPr/>
          <p:nvPr/>
        </p:nvSpPr>
        <p:spPr>
          <a:xfrm>
            <a:off x="2" y="1418627"/>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26" name="Rectangle 25"/>
          <p:cNvSpPr/>
          <p:nvPr/>
        </p:nvSpPr>
        <p:spPr>
          <a:xfrm>
            <a:off x="4756695" y="1414314"/>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29" name="Rectangle 28"/>
          <p:cNvSpPr/>
          <p:nvPr/>
        </p:nvSpPr>
        <p:spPr>
          <a:xfrm>
            <a:off x="2544205" y="1414314"/>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pic>
        <p:nvPicPr>
          <p:cNvPr id="18" name="Picture 17"/>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8201289" y="4838853"/>
            <a:ext cx="675370" cy="120065"/>
          </a:xfrm>
          <a:prstGeom prst="rect">
            <a:avLst/>
          </a:prstGeom>
        </p:spPr>
      </p:pic>
      <p:sp>
        <p:nvSpPr>
          <p:cNvPr id="2" name="Title 1"/>
          <p:cNvSpPr>
            <a:spLocks noGrp="1"/>
          </p:cNvSpPr>
          <p:nvPr>
            <p:ph type="title"/>
          </p:nvPr>
        </p:nvSpPr>
        <p:spPr>
          <a:xfrm>
            <a:off x="267969" y="250718"/>
            <a:ext cx="7955280" cy="472577"/>
          </a:xfrm>
        </p:spPr>
        <p:txBody>
          <a:bodyPr/>
          <a:lstStyle/>
          <a:p>
            <a:r>
              <a:rPr lang="en-US" dirty="0" smtClean="0">
                <a:solidFill>
                  <a:schemeClr val="tx2"/>
                </a:solidFill>
              </a:rPr>
              <a:t>Essential services for client products</a:t>
            </a:r>
            <a:endParaRPr lang="en-US" dirty="0">
              <a:solidFill>
                <a:schemeClr val="tx2"/>
              </a:solidFill>
            </a:endParaRPr>
          </a:p>
        </p:txBody>
      </p:sp>
      <p:sp>
        <p:nvSpPr>
          <p:cNvPr id="21" name="TextBox 20"/>
          <p:cNvSpPr txBox="1"/>
          <p:nvPr/>
        </p:nvSpPr>
        <p:spPr>
          <a:xfrm>
            <a:off x="197133" y="675550"/>
            <a:ext cx="8470617" cy="313932"/>
          </a:xfrm>
          <a:prstGeom prst="rect">
            <a:avLst/>
          </a:prstGeom>
          <a:noFill/>
        </p:spPr>
        <p:txBody>
          <a:bodyPr wrap="square" rtlCol="0">
            <a:spAutoFit/>
          </a:bodyPr>
          <a:lstStyle/>
          <a:p>
            <a:pPr>
              <a:lnSpc>
                <a:spcPct val="90000"/>
              </a:lnSpc>
              <a:spcBef>
                <a:spcPts val="600"/>
              </a:spcBef>
              <a:spcAft>
                <a:spcPts val="0"/>
              </a:spcAft>
              <a:buClr>
                <a:srgbClr val="0085C3"/>
              </a:buClr>
            </a:pPr>
            <a:r>
              <a:rPr lang="en-US" sz="1600" b="1" dirty="0" smtClean="0">
                <a:solidFill>
                  <a:srgbClr val="FFD220"/>
                </a:solidFill>
                <a:latin typeface="Arial" panose="020B0604020202020204" pitchFamily="34" charset="0"/>
                <a:cs typeface="Arial" panose="020B0604020202020204" pitchFamily="34" charset="0"/>
              </a:rPr>
              <a:t>Supporting individual client devices, enterprise deployments, and global recycling </a:t>
            </a:r>
            <a:endParaRPr lang="en-US" sz="1600" b="1" dirty="0">
              <a:solidFill>
                <a:srgbClr val="FFD220"/>
              </a:solidFill>
              <a:latin typeface="Arial" panose="020B0604020202020204" pitchFamily="34" charset="0"/>
              <a:cs typeface="Arial" panose="020B0604020202020204" pitchFamily="34" charset="0"/>
            </a:endParaRPr>
          </a:p>
        </p:txBody>
      </p:sp>
      <p:sp>
        <p:nvSpPr>
          <p:cNvPr id="27" name="Rectangle 26"/>
          <p:cNvSpPr/>
          <p:nvPr/>
        </p:nvSpPr>
        <p:spPr>
          <a:xfrm>
            <a:off x="6949708" y="1414314"/>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rgbClr val="FFFFFF"/>
              </a:solidFill>
              <a:latin typeface="Arial"/>
            </a:endParaRPr>
          </a:p>
        </p:txBody>
      </p:sp>
      <p:sp>
        <p:nvSpPr>
          <p:cNvPr id="30" name="Rectangle 29"/>
          <p:cNvSpPr/>
          <p:nvPr/>
        </p:nvSpPr>
        <p:spPr>
          <a:xfrm>
            <a:off x="2544891" y="1418124"/>
            <a:ext cx="2005038" cy="913659"/>
          </a:xfrm>
          <a:prstGeom prst="rect">
            <a:avLst/>
          </a:prstGeom>
          <a:solidFill>
            <a:srgbClr val="003F5C"/>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31" name="Rectangle 30"/>
          <p:cNvSpPr/>
          <p:nvPr/>
        </p:nvSpPr>
        <p:spPr>
          <a:xfrm>
            <a:off x="4747220" y="1418997"/>
            <a:ext cx="2006775" cy="913659"/>
          </a:xfrm>
          <a:prstGeom prst="rect">
            <a:avLst/>
          </a:prstGeom>
          <a:solidFill>
            <a:schemeClr val="bg1">
              <a:lumMod val="50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32" name="Rectangle 31"/>
          <p:cNvSpPr/>
          <p:nvPr/>
        </p:nvSpPr>
        <p:spPr>
          <a:xfrm>
            <a:off x="6949183" y="1418997"/>
            <a:ext cx="2006775" cy="913659"/>
          </a:xfrm>
          <a:prstGeom prst="rect">
            <a:avLst/>
          </a:prstGeom>
          <a:solidFill>
            <a:schemeClr val="bg1">
              <a:lumMod val="50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2" name="Rectangle 41"/>
          <p:cNvSpPr/>
          <p:nvPr/>
        </p:nvSpPr>
        <p:spPr>
          <a:xfrm>
            <a:off x="2549108" y="1429343"/>
            <a:ext cx="1995918" cy="914400"/>
          </a:xfrm>
          <a:prstGeom prst="rect">
            <a:avLst/>
          </a:prstGeom>
        </p:spPr>
        <p:txBody>
          <a:bodyPr wrap="square" anchor="ctr">
            <a:noAutofit/>
          </a:bodyPr>
          <a:lstStyle/>
          <a:p>
            <a:pPr lvl="0" algn="ctr">
              <a:spcAft>
                <a:spcPts val="0"/>
              </a:spcAft>
            </a:pPr>
            <a:r>
              <a:rPr lang="en-US" sz="1200" b="1" dirty="0" smtClean="0">
                <a:solidFill>
                  <a:schemeClr val="tx2"/>
                </a:solidFill>
                <a:latin typeface="Arial"/>
              </a:rPr>
              <a:t>ProSupport Client Suite </a:t>
            </a:r>
          </a:p>
        </p:txBody>
      </p:sp>
      <p:sp>
        <p:nvSpPr>
          <p:cNvPr id="45" name="Rectangle 44"/>
          <p:cNvSpPr/>
          <p:nvPr/>
        </p:nvSpPr>
        <p:spPr>
          <a:xfrm>
            <a:off x="2554011" y="2393075"/>
            <a:ext cx="206583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Global coverage</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24x7 access to experts</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Comprehensive proactive support experience</a:t>
            </a:r>
          </a:p>
        </p:txBody>
      </p:sp>
      <p:sp>
        <p:nvSpPr>
          <p:cNvPr id="46" name="Rectangle 45"/>
          <p:cNvSpPr/>
          <p:nvPr/>
        </p:nvSpPr>
        <p:spPr>
          <a:xfrm>
            <a:off x="2549108" y="3362300"/>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Minimize post-engagement support</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94%+ customer satisfaction</a:t>
            </a:r>
          </a:p>
        </p:txBody>
      </p:sp>
      <p:sp>
        <p:nvSpPr>
          <p:cNvPr id="47" name="Rectangle 46"/>
          <p:cNvSpPr/>
          <p:nvPr/>
        </p:nvSpPr>
        <p:spPr>
          <a:xfrm>
            <a:off x="4761598" y="1429343"/>
            <a:ext cx="1995918" cy="914400"/>
          </a:xfrm>
          <a:prstGeom prst="rect">
            <a:avLst/>
          </a:prstGeom>
        </p:spPr>
        <p:txBody>
          <a:bodyPr wrap="square" anchor="ctr">
            <a:noAutofit/>
          </a:bodyPr>
          <a:lstStyle/>
          <a:p>
            <a:pPr lvl="0" algn="ctr">
              <a:spcAft>
                <a:spcPts val="0"/>
              </a:spcAft>
            </a:pPr>
            <a:r>
              <a:rPr lang="en-US" sz="1200" b="1" dirty="0" smtClean="0">
                <a:solidFill>
                  <a:schemeClr val="tx2"/>
                </a:solidFill>
                <a:latin typeface="Arial"/>
              </a:rPr>
              <a:t>ProDeploy Client Suite </a:t>
            </a:r>
          </a:p>
        </p:txBody>
      </p:sp>
      <p:sp>
        <p:nvSpPr>
          <p:cNvPr id="48" name="Rectangle 47"/>
          <p:cNvSpPr/>
          <p:nvPr/>
        </p:nvSpPr>
        <p:spPr>
          <a:xfrm>
            <a:off x="4775975" y="2393075"/>
            <a:ext cx="2155309"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From factory to desktop</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Reduce deployment cost</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Accelerate time to value</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Process control via TechDirect</a:t>
            </a:r>
          </a:p>
        </p:txBody>
      </p:sp>
      <p:sp>
        <p:nvSpPr>
          <p:cNvPr id="49" name="Rectangle 48"/>
          <p:cNvSpPr/>
          <p:nvPr/>
        </p:nvSpPr>
        <p:spPr>
          <a:xfrm>
            <a:off x="4775976" y="3362300"/>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Standard engagement process</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Minimize project time</a:t>
            </a:r>
          </a:p>
        </p:txBody>
      </p:sp>
      <p:sp>
        <p:nvSpPr>
          <p:cNvPr id="50" name="Rectangle 49"/>
          <p:cNvSpPr/>
          <p:nvPr/>
        </p:nvSpPr>
        <p:spPr>
          <a:xfrm>
            <a:off x="6970486" y="1414314"/>
            <a:ext cx="1995918" cy="914400"/>
          </a:xfrm>
          <a:prstGeom prst="rect">
            <a:avLst/>
          </a:prstGeom>
        </p:spPr>
        <p:txBody>
          <a:bodyPr wrap="square" anchor="ctr">
            <a:noAutofit/>
          </a:bodyPr>
          <a:lstStyle/>
          <a:p>
            <a:pPr lvl="0" algn="ctr">
              <a:spcAft>
                <a:spcPts val="0"/>
              </a:spcAft>
            </a:pPr>
            <a:r>
              <a:rPr lang="en-US" sz="1200" b="1" dirty="0" smtClean="0">
                <a:solidFill>
                  <a:schemeClr val="tx2"/>
                </a:solidFill>
                <a:latin typeface="Arial"/>
              </a:rPr>
              <a:t>PC as a Service</a:t>
            </a:r>
            <a:endParaRPr lang="en-US" sz="1200" b="1" dirty="0">
              <a:solidFill>
                <a:schemeClr val="tx2"/>
              </a:solidFill>
              <a:latin typeface="Arial"/>
            </a:endParaRPr>
          </a:p>
        </p:txBody>
      </p:sp>
      <p:sp>
        <p:nvSpPr>
          <p:cNvPr id="51" name="Rectangle 50"/>
          <p:cNvSpPr/>
          <p:nvPr/>
        </p:nvSpPr>
        <p:spPr>
          <a:xfrm>
            <a:off x="6970486" y="2378046"/>
            <a:ext cx="206583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Predictable budget planning</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Efficient PC lifecycle management</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Accelerate hardware refresh</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Improve endpoint security</a:t>
            </a:r>
          </a:p>
        </p:txBody>
      </p:sp>
      <p:sp>
        <p:nvSpPr>
          <p:cNvPr id="52" name="Rectangle 51"/>
          <p:cNvSpPr/>
          <p:nvPr/>
        </p:nvSpPr>
        <p:spPr>
          <a:xfrm>
            <a:off x="6970486" y="3347271"/>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Bundled solution with PC</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DFS offers financing solutions direct to end user</a:t>
            </a:r>
          </a:p>
        </p:txBody>
      </p:sp>
      <p:sp>
        <p:nvSpPr>
          <p:cNvPr id="36" name="object 25"/>
          <p:cNvSpPr txBox="1"/>
          <p:nvPr/>
        </p:nvSpPr>
        <p:spPr>
          <a:xfrm>
            <a:off x="266905" y="1704238"/>
            <a:ext cx="1798117"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KEY OFFERS</a:t>
            </a:r>
            <a:endParaRPr lang="en-US" sz="1600" b="1" dirty="0">
              <a:solidFill>
                <a:schemeClr val="tx2"/>
              </a:solidFill>
              <a:latin typeface="Arial"/>
              <a:cs typeface="Arial"/>
            </a:endParaRPr>
          </a:p>
        </p:txBody>
      </p:sp>
      <p:sp>
        <p:nvSpPr>
          <p:cNvPr id="37" name="object 25"/>
          <p:cNvSpPr txBox="1"/>
          <p:nvPr/>
        </p:nvSpPr>
        <p:spPr>
          <a:xfrm>
            <a:off x="266905" y="2670717"/>
            <a:ext cx="1994350"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CUSTOMER VALUE</a:t>
            </a:r>
            <a:endParaRPr lang="en-US" sz="1600" b="1" dirty="0">
              <a:solidFill>
                <a:schemeClr val="tx2"/>
              </a:solidFill>
              <a:cs typeface="Arial"/>
            </a:endParaRPr>
          </a:p>
        </p:txBody>
      </p:sp>
      <p:sp>
        <p:nvSpPr>
          <p:cNvPr id="38" name="object 25"/>
          <p:cNvSpPr txBox="1"/>
          <p:nvPr/>
        </p:nvSpPr>
        <p:spPr>
          <a:xfrm>
            <a:off x="266905" y="3637195"/>
            <a:ext cx="1994350"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PARTNER VALUE</a:t>
            </a:r>
            <a:endParaRPr lang="en-US" sz="1600" b="1" dirty="0">
              <a:solidFill>
                <a:schemeClr val="tx2"/>
              </a:solidFill>
              <a:cs typeface="Arial"/>
            </a:endParaRPr>
          </a:p>
        </p:txBody>
      </p:sp>
      <p:sp>
        <p:nvSpPr>
          <p:cNvPr id="40" name="Rectangle 39"/>
          <p:cNvSpPr/>
          <p:nvPr/>
        </p:nvSpPr>
        <p:spPr>
          <a:xfrm>
            <a:off x="4075122" y="4380765"/>
            <a:ext cx="3350969" cy="134002"/>
          </a:xfrm>
          <a:prstGeom prst="rect">
            <a:avLst/>
          </a:prstGeom>
          <a:no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r>
              <a:rPr lang="en-US" sz="1050" dirty="0">
                <a:solidFill>
                  <a:schemeClr val="tx2"/>
                </a:solidFill>
                <a:latin typeface="Arial"/>
              </a:rPr>
              <a:t>All count towards rebate &amp; tier attainment</a:t>
            </a:r>
          </a:p>
        </p:txBody>
      </p:sp>
      <p:sp>
        <p:nvSpPr>
          <p:cNvPr id="53" name="Rectangle 52"/>
          <p:cNvSpPr/>
          <p:nvPr/>
        </p:nvSpPr>
        <p:spPr>
          <a:xfrm>
            <a:off x="1868093" y="2332286"/>
            <a:ext cx="7172325" cy="57217"/>
          </a:xfrm>
          <a:prstGeom prst="rect">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54" name="Rectangle 53"/>
          <p:cNvSpPr/>
          <p:nvPr/>
        </p:nvSpPr>
        <p:spPr>
          <a:xfrm>
            <a:off x="1894361" y="3304880"/>
            <a:ext cx="7172325" cy="57217"/>
          </a:xfrm>
          <a:prstGeom prst="rect">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Tree>
    <p:extLst>
      <p:ext uri="{BB962C8B-B14F-4D97-AF65-F5344CB8AC3E}">
        <p14:creationId xmlns:p14="http://schemas.microsoft.com/office/powerpoint/2010/main" val="3492106708"/>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591"/>
            <a:ext cx="9144001" cy="5145091"/>
            <a:chOff x="0" y="-1591"/>
            <a:chExt cx="9144001" cy="5145091"/>
          </a:xfrm>
        </p:grpSpPr>
        <p:pic>
          <p:nvPicPr>
            <p:cNvPr id="71" name="Picture 2" descr="\\vmware-host\Shared Folders\Desktop\Active  Projects\Barbara Robidoux\Sample Slide Visuals\Dell_EMC Branded\Picture1.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30000"/>
                      </a14:imgEffect>
                      <a14:imgEffect>
                        <a14:brightnessContrast bright="-11000" contrast="33000"/>
                      </a14:imgEffect>
                    </a14:imgLayer>
                  </a14:imgProps>
                </a:ex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a:xfrm rot="16200000">
              <a:off x="1999456" y="-2001047"/>
              <a:ext cx="5145089" cy="9144001"/>
            </a:xfrm>
            <a:prstGeom prst="rect">
              <a:avLst/>
            </a:prstGeom>
            <a:gradFill flip="none" rotWithShape="1">
              <a:gsLst>
                <a:gs pos="0">
                  <a:schemeClr val="bg2">
                    <a:lumMod val="85000"/>
                    <a:lumOff val="15000"/>
                    <a:alpha val="60000"/>
                  </a:schemeClr>
                </a:gs>
                <a:gs pos="100000">
                  <a:schemeClr val="bg2">
                    <a:lumMod val="85000"/>
                    <a:lumOff val="15000"/>
                    <a:alpha val="0"/>
                  </a:schemeClr>
                </a:gs>
              </a:gsLst>
              <a:lin ang="5400000" scaled="1"/>
              <a:tileRect/>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grpSp>
      <p:sp>
        <p:nvSpPr>
          <p:cNvPr id="48" name="Rectangle 47"/>
          <p:cNvSpPr/>
          <p:nvPr/>
        </p:nvSpPr>
        <p:spPr>
          <a:xfrm rot="10800000">
            <a:off x="0" y="756920"/>
            <a:ext cx="9144000" cy="4390228"/>
          </a:xfrm>
          <a:prstGeom prst="rect">
            <a:avLst/>
          </a:prstGeom>
          <a:gradFill>
            <a:gsLst>
              <a:gs pos="0">
                <a:schemeClr val="bg2">
                  <a:alpha val="83000"/>
                </a:schemeClr>
              </a:gs>
              <a:gs pos="100000">
                <a:schemeClr val="bg2">
                  <a:alpha val="0"/>
                </a:schemeClr>
              </a:gs>
            </a:gsLst>
            <a:lin ang="5400000" scaled="1"/>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26" name="Title 25"/>
          <p:cNvSpPr>
            <a:spLocks noGrp="1"/>
          </p:cNvSpPr>
          <p:nvPr>
            <p:ph type="title"/>
          </p:nvPr>
        </p:nvSpPr>
        <p:spPr>
          <a:xfrm>
            <a:off x="267970" y="250454"/>
            <a:ext cx="7955280" cy="664797"/>
          </a:xfrm>
        </p:spPr>
        <p:txBody>
          <a:bodyPr/>
          <a:lstStyle/>
          <a:p>
            <a:r>
              <a:rPr lang="en-US" dirty="0">
                <a:solidFill>
                  <a:schemeClr val="tx2"/>
                </a:solidFill>
              </a:rPr>
              <a:t>Dell EMC Services for servers</a:t>
            </a:r>
            <a:endParaRPr lang="en-US" dirty="0">
              <a:solidFill>
                <a:schemeClr val="accent3"/>
              </a:solidFill>
            </a:endParaRPr>
          </a:p>
        </p:txBody>
      </p:sp>
      <p:pic>
        <p:nvPicPr>
          <p:cNvPr id="60" name="Picture 59"/>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8201289" y="4838853"/>
            <a:ext cx="675370" cy="120065"/>
          </a:xfrm>
          <a:prstGeom prst="rect">
            <a:avLst/>
          </a:prstGeom>
        </p:spPr>
      </p:pic>
      <p:sp>
        <p:nvSpPr>
          <p:cNvPr id="81" name="Rectangle 80"/>
          <p:cNvSpPr/>
          <p:nvPr/>
        </p:nvSpPr>
        <p:spPr>
          <a:xfrm>
            <a:off x="6922422" y="991793"/>
            <a:ext cx="1920240" cy="3000914"/>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82" name="Rectangle 81"/>
          <p:cNvSpPr/>
          <p:nvPr/>
        </p:nvSpPr>
        <p:spPr>
          <a:xfrm>
            <a:off x="6922422" y="797184"/>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4" name="Rectangle 83"/>
          <p:cNvSpPr/>
          <p:nvPr/>
        </p:nvSpPr>
        <p:spPr>
          <a:xfrm>
            <a:off x="7590796" y="1480765"/>
            <a:ext cx="583493"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smtClean="0">
                <a:solidFill>
                  <a:schemeClr val="tx2"/>
                </a:solidFill>
                <a:cs typeface="Arial" panose="020B0604020202020204" pitchFamily="34" charset="0"/>
              </a:rPr>
              <a:t>TRAINING</a:t>
            </a:r>
            <a:endParaRPr lang="en-US" sz="900" b="1" dirty="0">
              <a:solidFill>
                <a:schemeClr val="tx2"/>
              </a:solidFill>
              <a:cs typeface="Arial" panose="020B0604020202020204" pitchFamily="34" charset="0"/>
            </a:endParaRPr>
          </a:p>
          <a:p>
            <a:pPr algn="ctr" defTabSz="650530"/>
            <a:r>
              <a:rPr lang="en-US" sz="900" b="1" dirty="0">
                <a:solidFill>
                  <a:schemeClr val="tx2"/>
                </a:solidFill>
                <a:cs typeface="Arial" panose="020B0604020202020204" pitchFamily="34" charset="0"/>
              </a:rPr>
              <a:t>SERVICES</a:t>
            </a:r>
          </a:p>
        </p:txBody>
      </p:sp>
      <p:sp>
        <p:nvSpPr>
          <p:cNvPr id="94" name="TextBox 93"/>
          <p:cNvSpPr txBox="1"/>
          <p:nvPr/>
        </p:nvSpPr>
        <p:spPr>
          <a:xfrm>
            <a:off x="7051270" y="1962137"/>
            <a:ext cx="1662545"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PowerEdge Essentials</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sp>
        <p:nvSpPr>
          <p:cNvPr id="102" name="Freeform 5"/>
          <p:cNvSpPr>
            <a:spLocks noEditPoints="1"/>
          </p:cNvSpPr>
          <p:nvPr/>
        </p:nvSpPr>
        <p:spPr bwMode="auto">
          <a:xfrm>
            <a:off x="7636480" y="904946"/>
            <a:ext cx="492125" cy="490538"/>
          </a:xfrm>
          <a:custGeom>
            <a:avLst/>
            <a:gdLst>
              <a:gd name="T0" fmla="*/ 64 w 128"/>
              <a:gd name="T1" fmla="*/ 0 h 128"/>
              <a:gd name="T2" fmla="*/ 5 w 128"/>
              <a:gd name="T3" fmla="*/ 36 h 128"/>
              <a:gd name="T4" fmla="*/ 16 w 128"/>
              <a:gd name="T5" fmla="*/ 47 h 128"/>
              <a:gd name="T6" fmla="*/ 25 w 128"/>
              <a:gd name="T7" fmla="*/ 61 h 128"/>
              <a:gd name="T8" fmla="*/ 64 w 128"/>
              <a:gd name="T9" fmla="*/ 112 h 128"/>
              <a:gd name="T10" fmla="*/ 102 w 128"/>
              <a:gd name="T11" fmla="*/ 61 h 128"/>
              <a:gd name="T12" fmla="*/ 112 w 128"/>
              <a:gd name="T13" fmla="*/ 128 h 128"/>
              <a:gd name="T14" fmla="*/ 120 w 128"/>
              <a:gd name="T15" fmla="*/ 37 h 128"/>
              <a:gd name="T16" fmla="*/ 128 w 128"/>
              <a:gd name="T17" fmla="*/ 33 h 128"/>
              <a:gd name="T18" fmla="*/ 64 w 128"/>
              <a:gd name="T19" fmla="*/ 104 h 128"/>
              <a:gd name="T20" fmla="*/ 33 w 128"/>
              <a:gd name="T21" fmla="*/ 65 h 128"/>
              <a:gd name="T22" fmla="*/ 46 w 128"/>
              <a:gd name="T23" fmla="*/ 71 h 128"/>
              <a:gd name="T24" fmla="*/ 64 w 128"/>
              <a:gd name="T25" fmla="*/ 80 h 128"/>
              <a:gd name="T26" fmla="*/ 81 w 128"/>
              <a:gd name="T27" fmla="*/ 71 h 128"/>
              <a:gd name="T28" fmla="*/ 95 w 128"/>
              <a:gd name="T29" fmla="*/ 65 h 128"/>
              <a:gd name="T30" fmla="*/ 64 w 128"/>
              <a:gd name="T31" fmla="*/ 104 h 128"/>
              <a:gd name="T32" fmla="*/ 104 w 128"/>
              <a:gd name="T33" fmla="*/ 51 h 128"/>
              <a:gd name="T34" fmla="*/ 93 w 128"/>
              <a:gd name="T35" fmla="*/ 56 h 128"/>
              <a:gd name="T36" fmla="*/ 92 w 128"/>
              <a:gd name="T37" fmla="*/ 57 h 128"/>
              <a:gd name="T38" fmla="*/ 90 w 128"/>
              <a:gd name="T39" fmla="*/ 58 h 128"/>
              <a:gd name="T40" fmla="*/ 82 w 128"/>
              <a:gd name="T41" fmla="*/ 62 h 128"/>
              <a:gd name="T42" fmla="*/ 72 w 128"/>
              <a:gd name="T43" fmla="*/ 67 h 128"/>
              <a:gd name="T44" fmla="*/ 55 w 128"/>
              <a:gd name="T45" fmla="*/ 67 h 128"/>
              <a:gd name="T46" fmla="*/ 45 w 128"/>
              <a:gd name="T47" fmla="*/ 62 h 128"/>
              <a:gd name="T48" fmla="*/ 38 w 128"/>
              <a:gd name="T49" fmla="*/ 58 h 128"/>
              <a:gd name="T50" fmla="*/ 34 w 128"/>
              <a:gd name="T51" fmla="*/ 56 h 128"/>
              <a:gd name="T52" fmla="*/ 29 w 128"/>
              <a:gd name="T53" fmla="*/ 53 h 128"/>
              <a:gd name="T54" fmla="*/ 24 w 128"/>
              <a:gd name="T55" fmla="*/ 45 h 128"/>
              <a:gd name="T56" fmla="*/ 32 w 128"/>
              <a:gd name="T57" fmla="*/ 48 h 128"/>
              <a:gd name="T58" fmla="*/ 41 w 128"/>
              <a:gd name="T59" fmla="*/ 53 h 128"/>
              <a:gd name="T60" fmla="*/ 53 w 128"/>
              <a:gd name="T61" fmla="*/ 58 h 128"/>
              <a:gd name="T62" fmla="*/ 64 w 128"/>
              <a:gd name="T63" fmla="*/ 63 h 128"/>
              <a:gd name="T64" fmla="*/ 75 w 128"/>
              <a:gd name="T65" fmla="*/ 58 h 128"/>
              <a:gd name="T66" fmla="*/ 86 w 128"/>
              <a:gd name="T67" fmla="*/ 53 h 128"/>
              <a:gd name="T68" fmla="*/ 96 w 128"/>
              <a:gd name="T69" fmla="*/ 48 h 128"/>
              <a:gd name="T70" fmla="*/ 104 w 128"/>
              <a:gd name="T71" fmla="*/ 45 h 128"/>
              <a:gd name="T72" fmla="*/ 86 w 128"/>
              <a:gd name="T73" fmla="*/ 44 h 128"/>
              <a:gd name="T74" fmla="*/ 74 w 128"/>
              <a:gd name="T75" fmla="*/ 49 h 128"/>
              <a:gd name="T76" fmla="*/ 54 w 128"/>
              <a:gd name="T77" fmla="*/ 49 h 128"/>
              <a:gd name="T78" fmla="*/ 41 w 128"/>
              <a:gd name="T79" fmla="*/ 44 h 128"/>
              <a:gd name="T80" fmla="*/ 64 w 128"/>
              <a:gd name="T81" fmla="*/ 9 h 128"/>
              <a:gd name="T82" fmla="*/ 86 w 128"/>
              <a:gd name="T83"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5" y="32"/>
                </a:moveTo>
                <a:cubicBezTo>
                  <a:pt x="64" y="0"/>
                  <a:pt x="64" y="0"/>
                  <a:pt x="64" y="0"/>
                </a:cubicBezTo>
                <a:cubicBezTo>
                  <a:pt x="0" y="33"/>
                  <a:pt x="0" y="33"/>
                  <a:pt x="0" y="33"/>
                </a:cubicBezTo>
                <a:cubicBezTo>
                  <a:pt x="5" y="36"/>
                  <a:pt x="5" y="36"/>
                  <a:pt x="5" y="36"/>
                </a:cubicBezTo>
                <a:cubicBezTo>
                  <a:pt x="16" y="41"/>
                  <a:pt x="16" y="41"/>
                  <a:pt x="16" y="41"/>
                </a:cubicBezTo>
                <a:cubicBezTo>
                  <a:pt x="16" y="47"/>
                  <a:pt x="16" y="47"/>
                  <a:pt x="16" y="47"/>
                </a:cubicBezTo>
                <a:cubicBezTo>
                  <a:pt x="16" y="56"/>
                  <a:pt x="16" y="56"/>
                  <a:pt x="16" y="56"/>
                </a:cubicBezTo>
                <a:cubicBezTo>
                  <a:pt x="25" y="61"/>
                  <a:pt x="25" y="61"/>
                  <a:pt x="25" y="61"/>
                </a:cubicBezTo>
                <a:cubicBezTo>
                  <a:pt x="24" y="64"/>
                  <a:pt x="24" y="68"/>
                  <a:pt x="24" y="72"/>
                </a:cubicBezTo>
                <a:cubicBezTo>
                  <a:pt x="24" y="94"/>
                  <a:pt x="42" y="112"/>
                  <a:pt x="64" y="112"/>
                </a:cubicBezTo>
                <a:cubicBezTo>
                  <a:pt x="86" y="112"/>
                  <a:pt x="104" y="94"/>
                  <a:pt x="104" y="72"/>
                </a:cubicBezTo>
                <a:cubicBezTo>
                  <a:pt x="104" y="68"/>
                  <a:pt x="103" y="64"/>
                  <a:pt x="102" y="61"/>
                </a:cubicBezTo>
                <a:cubicBezTo>
                  <a:pt x="112" y="56"/>
                  <a:pt x="112" y="56"/>
                  <a:pt x="112" y="56"/>
                </a:cubicBezTo>
                <a:cubicBezTo>
                  <a:pt x="112" y="128"/>
                  <a:pt x="112" y="128"/>
                  <a:pt x="112" y="128"/>
                </a:cubicBezTo>
                <a:cubicBezTo>
                  <a:pt x="120" y="120"/>
                  <a:pt x="120" y="120"/>
                  <a:pt x="120" y="120"/>
                </a:cubicBezTo>
                <a:cubicBezTo>
                  <a:pt x="120" y="37"/>
                  <a:pt x="120" y="37"/>
                  <a:pt x="120" y="37"/>
                </a:cubicBezTo>
                <a:cubicBezTo>
                  <a:pt x="123" y="36"/>
                  <a:pt x="123" y="36"/>
                  <a:pt x="123" y="36"/>
                </a:cubicBezTo>
                <a:cubicBezTo>
                  <a:pt x="128" y="33"/>
                  <a:pt x="128" y="33"/>
                  <a:pt x="128" y="33"/>
                </a:cubicBezTo>
                <a:lnTo>
                  <a:pt x="125" y="32"/>
                </a:lnTo>
                <a:close/>
                <a:moveTo>
                  <a:pt x="64" y="104"/>
                </a:moveTo>
                <a:cubicBezTo>
                  <a:pt x="46" y="104"/>
                  <a:pt x="32" y="90"/>
                  <a:pt x="32" y="72"/>
                </a:cubicBezTo>
                <a:cubicBezTo>
                  <a:pt x="32" y="69"/>
                  <a:pt x="32" y="67"/>
                  <a:pt x="33" y="65"/>
                </a:cubicBezTo>
                <a:cubicBezTo>
                  <a:pt x="39" y="68"/>
                  <a:pt x="39" y="68"/>
                  <a:pt x="39" y="68"/>
                </a:cubicBezTo>
                <a:cubicBezTo>
                  <a:pt x="46" y="71"/>
                  <a:pt x="46" y="71"/>
                  <a:pt x="46" y="71"/>
                </a:cubicBezTo>
                <a:cubicBezTo>
                  <a:pt x="55" y="76"/>
                  <a:pt x="55" y="76"/>
                  <a:pt x="55" y="76"/>
                </a:cubicBezTo>
                <a:cubicBezTo>
                  <a:pt x="64" y="80"/>
                  <a:pt x="64" y="80"/>
                  <a:pt x="64" y="80"/>
                </a:cubicBezTo>
                <a:cubicBezTo>
                  <a:pt x="72" y="76"/>
                  <a:pt x="72" y="76"/>
                  <a:pt x="72" y="76"/>
                </a:cubicBezTo>
                <a:cubicBezTo>
                  <a:pt x="81" y="71"/>
                  <a:pt x="81" y="71"/>
                  <a:pt x="81" y="71"/>
                </a:cubicBezTo>
                <a:cubicBezTo>
                  <a:pt x="88" y="68"/>
                  <a:pt x="88" y="68"/>
                  <a:pt x="88" y="68"/>
                </a:cubicBezTo>
                <a:cubicBezTo>
                  <a:pt x="95" y="65"/>
                  <a:pt x="95" y="65"/>
                  <a:pt x="95" y="65"/>
                </a:cubicBezTo>
                <a:cubicBezTo>
                  <a:pt x="95" y="67"/>
                  <a:pt x="96" y="69"/>
                  <a:pt x="96" y="72"/>
                </a:cubicBezTo>
                <a:cubicBezTo>
                  <a:pt x="96" y="90"/>
                  <a:pt x="81" y="104"/>
                  <a:pt x="64" y="104"/>
                </a:cubicBezTo>
                <a:close/>
                <a:moveTo>
                  <a:pt x="104" y="51"/>
                </a:moveTo>
                <a:cubicBezTo>
                  <a:pt x="104" y="51"/>
                  <a:pt x="104" y="51"/>
                  <a:pt x="104" y="51"/>
                </a:cubicBezTo>
                <a:cubicBezTo>
                  <a:pt x="99" y="53"/>
                  <a:pt x="99" y="53"/>
                  <a:pt x="99" y="53"/>
                </a:cubicBezTo>
                <a:cubicBezTo>
                  <a:pt x="93" y="56"/>
                  <a:pt x="93" y="56"/>
                  <a:pt x="93" y="56"/>
                </a:cubicBezTo>
                <a:cubicBezTo>
                  <a:pt x="94" y="56"/>
                  <a:pt x="94" y="56"/>
                  <a:pt x="94" y="56"/>
                </a:cubicBezTo>
                <a:cubicBezTo>
                  <a:pt x="92" y="57"/>
                  <a:pt x="92" y="57"/>
                  <a:pt x="92" y="57"/>
                </a:cubicBezTo>
                <a:cubicBezTo>
                  <a:pt x="90" y="58"/>
                  <a:pt x="90" y="58"/>
                  <a:pt x="90" y="58"/>
                </a:cubicBezTo>
                <a:cubicBezTo>
                  <a:pt x="90" y="58"/>
                  <a:pt x="90" y="58"/>
                  <a:pt x="90" y="58"/>
                </a:cubicBezTo>
                <a:cubicBezTo>
                  <a:pt x="82" y="62"/>
                  <a:pt x="82" y="62"/>
                  <a:pt x="82" y="62"/>
                </a:cubicBezTo>
                <a:cubicBezTo>
                  <a:pt x="82" y="62"/>
                  <a:pt x="82" y="62"/>
                  <a:pt x="82" y="62"/>
                </a:cubicBezTo>
                <a:cubicBezTo>
                  <a:pt x="74" y="66"/>
                  <a:pt x="74" y="66"/>
                  <a:pt x="74" y="66"/>
                </a:cubicBezTo>
                <a:cubicBezTo>
                  <a:pt x="72" y="67"/>
                  <a:pt x="72" y="67"/>
                  <a:pt x="72" y="67"/>
                </a:cubicBezTo>
                <a:cubicBezTo>
                  <a:pt x="64" y="71"/>
                  <a:pt x="64" y="71"/>
                  <a:pt x="64" y="71"/>
                </a:cubicBezTo>
                <a:cubicBezTo>
                  <a:pt x="55" y="67"/>
                  <a:pt x="55" y="67"/>
                  <a:pt x="55" y="67"/>
                </a:cubicBezTo>
                <a:cubicBezTo>
                  <a:pt x="45" y="62"/>
                  <a:pt x="45" y="62"/>
                  <a:pt x="45" y="62"/>
                </a:cubicBezTo>
                <a:cubicBezTo>
                  <a:pt x="45" y="62"/>
                  <a:pt x="45" y="62"/>
                  <a:pt x="45" y="62"/>
                </a:cubicBezTo>
                <a:cubicBezTo>
                  <a:pt x="38" y="58"/>
                  <a:pt x="38" y="58"/>
                  <a:pt x="38" y="58"/>
                </a:cubicBezTo>
                <a:cubicBezTo>
                  <a:pt x="38" y="58"/>
                  <a:pt x="38" y="58"/>
                  <a:pt x="38" y="58"/>
                </a:cubicBezTo>
                <a:cubicBezTo>
                  <a:pt x="36" y="57"/>
                  <a:pt x="36" y="57"/>
                  <a:pt x="36" y="57"/>
                </a:cubicBezTo>
                <a:cubicBezTo>
                  <a:pt x="34" y="56"/>
                  <a:pt x="34" y="56"/>
                  <a:pt x="34" y="56"/>
                </a:cubicBezTo>
                <a:cubicBezTo>
                  <a:pt x="34" y="56"/>
                  <a:pt x="34" y="56"/>
                  <a:pt x="34" y="56"/>
                </a:cubicBezTo>
                <a:cubicBezTo>
                  <a:pt x="29" y="53"/>
                  <a:pt x="29" y="53"/>
                  <a:pt x="29" y="53"/>
                </a:cubicBezTo>
                <a:cubicBezTo>
                  <a:pt x="24" y="51"/>
                  <a:pt x="24" y="51"/>
                  <a:pt x="24" y="51"/>
                </a:cubicBezTo>
                <a:cubicBezTo>
                  <a:pt x="24" y="45"/>
                  <a:pt x="24" y="45"/>
                  <a:pt x="24" y="45"/>
                </a:cubicBezTo>
                <a:cubicBezTo>
                  <a:pt x="32" y="48"/>
                  <a:pt x="32" y="48"/>
                  <a:pt x="32" y="48"/>
                </a:cubicBezTo>
                <a:cubicBezTo>
                  <a:pt x="32" y="48"/>
                  <a:pt x="32" y="48"/>
                  <a:pt x="32" y="48"/>
                </a:cubicBezTo>
                <a:cubicBezTo>
                  <a:pt x="38" y="51"/>
                  <a:pt x="38" y="51"/>
                  <a:pt x="38" y="51"/>
                </a:cubicBezTo>
                <a:cubicBezTo>
                  <a:pt x="41" y="53"/>
                  <a:pt x="41" y="53"/>
                  <a:pt x="41" y="53"/>
                </a:cubicBezTo>
                <a:cubicBezTo>
                  <a:pt x="44" y="54"/>
                  <a:pt x="44" y="54"/>
                  <a:pt x="44" y="54"/>
                </a:cubicBezTo>
                <a:cubicBezTo>
                  <a:pt x="53" y="58"/>
                  <a:pt x="53" y="58"/>
                  <a:pt x="53" y="58"/>
                </a:cubicBezTo>
                <a:cubicBezTo>
                  <a:pt x="63" y="63"/>
                  <a:pt x="63" y="63"/>
                  <a:pt x="63" y="63"/>
                </a:cubicBezTo>
                <a:cubicBezTo>
                  <a:pt x="64" y="63"/>
                  <a:pt x="64" y="63"/>
                  <a:pt x="64" y="63"/>
                </a:cubicBezTo>
                <a:cubicBezTo>
                  <a:pt x="65" y="63"/>
                  <a:pt x="65" y="63"/>
                  <a:pt x="65" y="63"/>
                </a:cubicBezTo>
                <a:cubicBezTo>
                  <a:pt x="75" y="58"/>
                  <a:pt x="75" y="58"/>
                  <a:pt x="75" y="58"/>
                </a:cubicBezTo>
                <a:cubicBezTo>
                  <a:pt x="84" y="54"/>
                  <a:pt x="84" y="54"/>
                  <a:pt x="84" y="54"/>
                </a:cubicBezTo>
                <a:cubicBezTo>
                  <a:pt x="86" y="53"/>
                  <a:pt x="86" y="53"/>
                  <a:pt x="86" y="53"/>
                </a:cubicBezTo>
                <a:cubicBezTo>
                  <a:pt x="90" y="51"/>
                  <a:pt x="90" y="51"/>
                  <a:pt x="90" y="51"/>
                </a:cubicBezTo>
                <a:cubicBezTo>
                  <a:pt x="96" y="48"/>
                  <a:pt x="96" y="48"/>
                  <a:pt x="96" y="48"/>
                </a:cubicBezTo>
                <a:cubicBezTo>
                  <a:pt x="96" y="48"/>
                  <a:pt x="96" y="48"/>
                  <a:pt x="96" y="48"/>
                </a:cubicBezTo>
                <a:cubicBezTo>
                  <a:pt x="104" y="45"/>
                  <a:pt x="104" y="45"/>
                  <a:pt x="104" y="45"/>
                </a:cubicBezTo>
                <a:lnTo>
                  <a:pt x="104" y="51"/>
                </a:lnTo>
                <a:close/>
                <a:moveTo>
                  <a:pt x="86" y="44"/>
                </a:moveTo>
                <a:cubicBezTo>
                  <a:pt x="77" y="48"/>
                  <a:pt x="77" y="48"/>
                  <a:pt x="77" y="48"/>
                </a:cubicBezTo>
                <a:cubicBezTo>
                  <a:pt x="74" y="49"/>
                  <a:pt x="74" y="49"/>
                  <a:pt x="74" y="49"/>
                </a:cubicBezTo>
                <a:cubicBezTo>
                  <a:pt x="64" y="54"/>
                  <a:pt x="64" y="54"/>
                  <a:pt x="64" y="54"/>
                </a:cubicBezTo>
                <a:cubicBezTo>
                  <a:pt x="54" y="49"/>
                  <a:pt x="54" y="49"/>
                  <a:pt x="54" y="49"/>
                </a:cubicBezTo>
                <a:cubicBezTo>
                  <a:pt x="51" y="48"/>
                  <a:pt x="51" y="48"/>
                  <a:pt x="51" y="48"/>
                </a:cubicBezTo>
                <a:cubicBezTo>
                  <a:pt x="41" y="44"/>
                  <a:pt x="41" y="44"/>
                  <a:pt x="41" y="44"/>
                </a:cubicBezTo>
                <a:cubicBezTo>
                  <a:pt x="18" y="33"/>
                  <a:pt x="18" y="33"/>
                  <a:pt x="18" y="33"/>
                </a:cubicBezTo>
                <a:cubicBezTo>
                  <a:pt x="64" y="9"/>
                  <a:pt x="64" y="9"/>
                  <a:pt x="64" y="9"/>
                </a:cubicBezTo>
                <a:cubicBezTo>
                  <a:pt x="110" y="33"/>
                  <a:pt x="110" y="33"/>
                  <a:pt x="110" y="33"/>
                </a:cubicBezTo>
                <a:lnTo>
                  <a:pt x="86" y="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4" name="Rectangle 63"/>
          <p:cNvSpPr/>
          <p:nvPr/>
        </p:nvSpPr>
        <p:spPr>
          <a:xfrm>
            <a:off x="4709787"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65" name="Rectangle 64"/>
          <p:cNvSpPr/>
          <p:nvPr/>
        </p:nvSpPr>
        <p:spPr>
          <a:xfrm>
            <a:off x="4709787"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5" name="Rectangle 84"/>
          <p:cNvSpPr/>
          <p:nvPr/>
        </p:nvSpPr>
        <p:spPr>
          <a:xfrm>
            <a:off x="5378161" y="1480765"/>
            <a:ext cx="583493"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a:solidFill>
                  <a:schemeClr val="tx2"/>
                </a:solidFill>
                <a:cs typeface="Arial" panose="020B0604020202020204" pitchFamily="34" charset="0"/>
              </a:rPr>
              <a:t>SUPPORT</a:t>
            </a:r>
          </a:p>
          <a:p>
            <a:pPr algn="ctr" defTabSz="650530"/>
            <a:r>
              <a:rPr lang="en-US" sz="900" b="1" dirty="0">
                <a:solidFill>
                  <a:schemeClr val="tx2"/>
                </a:solidFill>
                <a:cs typeface="Arial" panose="020B0604020202020204" pitchFamily="34" charset="0"/>
              </a:rPr>
              <a:t>SERVICES</a:t>
            </a:r>
          </a:p>
        </p:txBody>
      </p:sp>
      <p:sp>
        <p:nvSpPr>
          <p:cNvPr id="93" name="TextBox 92"/>
          <p:cNvSpPr txBox="1"/>
          <p:nvPr/>
        </p:nvSpPr>
        <p:spPr>
          <a:xfrm>
            <a:off x="4838635" y="1962137"/>
            <a:ext cx="1662545"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ProSupport Enterprise Suite</a:t>
            </a:r>
          </a:p>
          <a:p>
            <a:pPr marL="114300" indent="-114300">
              <a:spcBef>
                <a:spcPts val="600"/>
              </a:spcBef>
              <a:spcAft>
                <a:spcPts val="0"/>
              </a:spcAft>
              <a:buClr>
                <a:schemeClr val="tx2"/>
              </a:buClr>
              <a:buFont typeface="Arial"/>
              <a:buChar char="•"/>
            </a:pPr>
            <a:r>
              <a:rPr lang="en-US" sz="1200" dirty="0">
                <a:solidFill>
                  <a:schemeClr val="tx2"/>
                </a:solidFill>
                <a:latin typeface="Arial"/>
              </a:rPr>
              <a:t>Warranty renewals</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grpSp>
        <p:nvGrpSpPr>
          <p:cNvPr id="103" name="Group 102"/>
          <p:cNvGrpSpPr/>
          <p:nvPr/>
        </p:nvGrpSpPr>
        <p:grpSpPr>
          <a:xfrm>
            <a:off x="5423845" y="904153"/>
            <a:ext cx="492125" cy="492125"/>
            <a:chOff x="6462713" y="3903663"/>
            <a:chExt cx="492125" cy="492125"/>
          </a:xfrm>
          <a:solidFill>
            <a:schemeClr val="bg1">
              <a:lumMod val="40000"/>
              <a:lumOff val="60000"/>
            </a:schemeClr>
          </a:solidFill>
        </p:grpSpPr>
        <p:sp>
          <p:nvSpPr>
            <p:cNvPr id="104" name="Rectangle 9"/>
            <p:cNvSpPr>
              <a:spLocks noChangeArrowheads="1"/>
            </p:cNvSpPr>
            <p:nvPr/>
          </p:nvSpPr>
          <p:spPr bwMode="auto">
            <a:xfrm>
              <a:off x="6524626" y="4179888"/>
              <a:ext cx="31750" cy="1539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5" name="Rectangle 10"/>
            <p:cNvSpPr>
              <a:spLocks noChangeArrowheads="1"/>
            </p:cNvSpPr>
            <p:nvPr/>
          </p:nvSpPr>
          <p:spPr bwMode="auto">
            <a:xfrm>
              <a:off x="6862763" y="4179888"/>
              <a:ext cx="30163" cy="1539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6" name="Freeform 11"/>
            <p:cNvSpPr>
              <a:spLocks/>
            </p:cNvSpPr>
            <p:nvPr/>
          </p:nvSpPr>
          <p:spPr bwMode="auto">
            <a:xfrm>
              <a:off x="6462713" y="3903663"/>
              <a:ext cx="492125" cy="492125"/>
            </a:xfrm>
            <a:custGeom>
              <a:avLst/>
              <a:gdLst>
                <a:gd name="T0" fmla="*/ 64 w 128"/>
                <a:gd name="T1" fmla="*/ 0 h 128"/>
                <a:gd name="T2" fmla="*/ 0 w 128"/>
                <a:gd name="T3" fmla="*/ 64 h 128"/>
                <a:gd name="T4" fmla="*/ 0 w 128"/>
                <a:gd name="T5" fmla="*/ 112 h 128"/>
                <a:gd name="T6" fmla="*/ 8 w 128"/>
                <a:gd name="T7" fmla="*/ 112 h 128"/>
                <a:gd name="T8" fmla="*/ 8 w 128"/>
                <a:gd name="T9" fmla="*/ 64 h 128"/>
                <a:gd name="T10" fmla="*/ 64 w 128"/>
                <a:gd name="T11" fmla="*/ 8 h 128"/>
                <a:gd name="T12" fmla="*/ 120 w 128"/>
                <a:gd name="T13" fmla="*/ 64 h 128"/>
                <a:gd name="T14" fmla="*/ 120 w 128"/>
                <a:gd name="T15" fmla="*/ 120 h 128"/>
                <a:gd name="T16" fmla="*/ 88 w 128"/>
                <a:gd name="T17" fmla="*/ 120 h 128"/>
                <a:gd name="T18" fmla="*/ 88 w 128"/>
                <a:gd name="T19" fmla="*/ 112 h 128"/>
                <a:gd name="T20" fmla="*/ 72 w 128"/>
                <a:gd name="T21" fmla="*/ 112 h 128"/>
                <a:gd name="T22" fmla="*/ 72 w 128"/>
                <a:gd name="T23" fmla="*/ 128 h 128"/>
                <a:gd name="T24" fmla="*/ 88 w 128"/>
                <a:gd name="T25" fmla="*/ 128 h 128"/>
                <a:gd name="T26" fmla="*/ 88 w 128"/>
                <a:gd name="T27" fmla="*/ 128 h 128"/>
                <a:gd name="T28" fmla="*/ 120 w 128"/>
                <a:gd name="T29" fmla="*/ 128 h 128"/>
                <a:gd name="T30" fmla="*/ 128 w 128"/>
                <a:gd name="T31" fmla="*/ 128 h 128"/>
                <a:gd name="T32" fmla="*/ 128 w 128"/>
                <a:gd name="T33" fmla="*/ 120 h 128"/>
                <a:gd name="T34" fmla="*/ 128 w 128"/>
                <a:gd name="T35" fmla="*/ 64 h 128"/>
                <a:gd name="T36" fmla="*/ 64 w 128"/>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28">
                  <a:moveTo>
                    <a:pt x="64" y="0"/>
                  </a:moveTo>
                  <a:cubicBezTo>
                    <a:pt x="29" y="0"/>
                    <a:pt x="0" y="29"/>
                    <a:pt x="0" y="64"/>
                  </a:cubicBezTo>
                  <a:cubicBezTo>
                    <a:pt x="0" y="112"/>
                    <a:pt x="0" y="112"/>
                    <a:pt x="0" y="112"/>
                  </a:cubicBezTo>
                  <a:cubicBezTo>
                    <a:pt x="8" y="112"/>
                    <a:pt x="8" y="112"/>
                    <a:pt x="8" y="112"/>
                  </a:cubicBezTo>
                  <a:cubicBezTo>
                    <a:pt x="8" y="64"/>
                    <a:pt x="8" y="64"/>
                    <a:pt x="8" y="64"/>
                  </a:cubicBezTo>
                  <a:cubicBezTo>
                    <a:pt x="8" y="33"/>
                    <a:pt x="34" y="8"/>
                    <a:pt x="64" y="8"/>
                  </a:cubicBezTo>
                  <a:cubicBezTo>
                    <a:pt x="95" y="8"/>
                    <a:pt x="120" y="33"/>
                    <a:pt x="120" y="64"/>
                  </a:cubicBezTo>
                  <a:cubicBezTo>
                    <a:pt x="120" y="120"/>
                    <a:pt x="120" y="120"/>
                    <a:pt x="120" y="120"/>
                  </a:cubicBezTo>
                  <a:cubicBezTo>
                    <a:pt x="88" y="120"/>
                    <a:pt x="88" y="120"/>
                    <a:pt x="88" y="120"/>
                  </a:cubicBezTo>
                  <a:cubicBezTo>
                    <a:pt x="88" y="112"/>
                    <a:pt x="88" y="112"/>
                    <a:pt x="88" y="112"/>
                  </a:cubicBezTo>
                  <a:cubicBezTo>
                    <a:pt x="72" y="112"/>
                    <a:pt x="72" y="112"/>
                    <a:pt x="72" y="112"/>
                  </a:cubicBezTo>
                  <a:cubicBezTo>
                    <a:pt x="72" y="128"/>
                    <a:pt x="72" y="128"/>
                    <a:pt x="72" y="128"/>
                  </a:cubicBezTo>
                  <a:cubicBezTo>
                    <a:pt x="88" y="128"/>
                    <a:pt x="88" y="128"/>
                    <a:pt x="88" y="128"/>
                  </a:cubicBezTo>
                  <a:cubicBezTo>
                    <a:pt x="88" y="128"/>
                    <a:pt x="88" y="128"/>
                    <a:pt x="88" y="128"/>
                  </a:cubicBezTo>
                  <a:cubicBezTo>
                    <a:pt x="120" y="128"/>
                    <a:pt x="120" y="128"/>
                    <a:pt x="120" y="128"/>
                  </a:cubicBezTo>
                  <a:cubicBezTo>
                    <a:pt x="128" y="128"/>
                    <a:pt x="128" y="128"/>
                    <a:pt x="128" y="128"/>
                  </a:cubicBezTo>
                  <a:cubicBezTo>
                    <a:pt x="128" y="120"/>
                    <a:pt x="128" y="120"/>
                    <a:pt x="128" y="120"/>
                  </a:cubicBezTo>
                  <a:cubicBezTo>
                    <a:pt x="128" y="64"/>
                    <a:pt x="128" y="64"/>
                    <a:pt x="128" y="64"/>
                  </a:cubicBezTo>
                  <a:cubicBezTo>
                    <a:pt x="128" y="29"/>
                    <a:pt x="100" y="0"/>
                    <a:pt x="64"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59" name="Rectangle 58"/>
          <p:cNvSpPr/>
          <p:nvPr/>
        </p:nvSpPr>
        <p:spPr>
          <a:xfrm>
            <a:off x="2497152"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79" name="Rectangle 78"/>
          <p:cNvSpPr/>
          <p:nvPr/>
        </p:nvSpPr>
        <p:spPr>
          <a:xfrm>
            <a:off x="2497152"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8" name="Rectangle 87"/>
          <p:cNvSpPr/>
          <p:nvPr/>
        </p:nvSpPr>
        <p:spPr>
          <a:xfrm>
            <a:off x="3056522" y="1480765"/>
            <a:ext cx="801501"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smtClean="0">
                <a:solidFill>
                  <a:schemeClr val="tx2"/>
                </a:solidFill>
                <a:cs typeface="Arial" panose="020B0604020202020204" pitchFamily="34" charset="0"/>
              </a:rPr>
              <a:t>DEPLOYMENT</a:t>
            </a:r>
            <a:endParaRPr lang="en-US" sz="900" b="1" dirty="0">
              <a:solidFill>
                <a:schemeClr val="tx2"/>
              </a:solidFill>
              <a:cs typeface="Arial" panose="020B0604020202020204" pitchFamily="34" charset="0"/>
            </a:endParaRPr>
          </a:p>
          <a:p>
            <a:pPr algn="ctr" defTabSz="650530"/>
            <a:r>
              <a:rPr lang="en-US" sz="900" b="1" dirty="0">
                <a:solidFill>
                  <a:schemeClr val="tx2"/>
                </a:solidFill>
                <a:cs typeface="Arial" panose="020B0604020202020204" pitchFamily="34" charset="0"/>
              </a:rPr>
              <a:t>SERVICES </a:t>
            </a:r>
          </a:p>
        </p:txBody>
      </p:sp>
      <p:sp>
        <p:nvSpPr>
          <p:cNvPr id="90" name="TextBox 89"/>
          <p:cNvSpPr txBox="1"/>
          <p:nvPr/>
        </p:nvSpPr>
        <p:spPr>
          <a:xfrm>
            <a:off x="2626000" y="1962137"/>
            <a:ext cx="1662545"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ProDeploy Enterprise Suite</a:t>
            </a:r>
          </a:p>
          <a:p>
            <a:pPr marL="114300" indent="-114300">
              <a:spcBef>
                <a:spcPts val="600"/>
              </a:spcBef>
              <a:spcAft>
                <a:spcPts val="0"/>
              </a:spcAft>
              <a:buClr>
                <a:schemeClr val="tx2"/>
              </a:buClr>
              <a:buFont typeface="Arial"/>
              <a:buChar char="•"/>
            </a:pPr>
            <a:r>
              <a:rPr lang="en-US" sz="1200" dirty="0">
                <a:solidFill>
                  <a:schemeClr val="tx2"/>
                </a:solidFill>
                <a:latin typeface="Arial"/>
              </a:rPr>
              <a:t>Enterprise Configuration</a:t>
            </a:r>
          </a:p>
          <a:p>
            <a:pPr marL="114300" indent="-114300">
              <a:spcBef>
                <a:spcPts val="600"/>
              </a:spcBef>
              <a:spcAft>
                <a:spcPts val="0"/>
              </a:spcAft>
              <a:buClr>
                <a:schemeClr val="tx2"/>
              </a:buClr>
              <a:buFont typeface="Arial"/>
              <a:buChar char="•"/>
            </a:pPr>
            <a:r>
              <a:rPr lang="en-US" sz="1200" dirty="0">
                <a:solidFill>
                  <a:schemeClr val="tx2"/>
                </a:solidFill>
                <a:latin typeface="Arial"/>
              </a:rPr>
              <a:t>Rack Integration</a:t>
            </a:r>
          </a:p>
          <a:p>
            <a:pPr marL="114300" indent="-114300">
              <a:spcBef>
                <a:spcPts val="600"/>
              </a:spcBef>
              <a:spcAft>
                <a:spcPts val="0"/>
              </a:spcAft>
              <a:buClr>
                <a:schemeClr val="tx2"/>
              </a:buClr>
              <a:buFont typeface="Arial"/>
              <a:buChar char="•"/>
            </a:pPr>
            <a:r>
              <a:rPr lang="en-US" sz="1200" dirty="0">
                <a:solidFill>
                  <a:schemeClr val="tx2"/>
                </a:solidFill>
                <a:latin typeface="Arial"/>
              </a:rPr>
              <a:t>Data Migration</a:t>
            </a:r>
          </a:p>
          <a:p>
            <a:pPr marL="114300" indent="-114300">
              <a:spcBef>
                <a:spcPts val="600"/>
              </a:spcBef>
              <a:spcAft>
                <a:spcPts val="0"/>
              </a:spcAft>
              <a:buClr>
                <a:schemeClr val="tx2"/>
              </a:buClr>
              <a:buFont typeface="Arial"/>
              <a:buChar char="•"/>
            </a:pPr>
            <a:r>
              <a:rPr lang="en-US" sz="1200" dirty="0">
                <a:solidFill>
                  <a:schemeClr val="tx2"/>
                </a:solidFill>
                <a:latin typeface="Arial"/>
              </a:rPr>
              <a:t>Residency</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grpSp>
        <p:nvGrpSpPr>
          <p:cNvPr id="107" name="Group 106"/>
          <p:cNvGrpSpPr/>
          <p:nvPr/>
        </p:nvGrpSpPr>
        <p:grpSpPr>
          <a:xfrm>
            <a:off x="3212004" y="904947"/>
            <a:ext cx="490537" cy="490537"/>
            <a:chOff x="2303463" y="3892551"/>
            <a:chExt cx="490537" cy="490537"/>
          </a:xfrm>
          <a:noFill/>
        </p:grpSpPr>
        <p:sp>
          <p:nvSpPr>
            <p:cNvPr id="108"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grpFill/>
            <a:ln w="22225"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9"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grpFill/>
            <a:ln w="22225"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10"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grpFill/>
            <a:ln w="22225" cap="sq">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58" name="Rectangle 57"/>
          <p:cNvSpPr/>
          <p:nvPr/>
        </p:nvSpPr>
        <p:spPr>
          <a:xfrm>
            <a:off x="284517"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80" name="Rectangle 79"/>
          <p:cNvSpPr/>
          <p:nvPr/>
        </p:nvSpPr>
        <p:spPr>
          <a:xfrm>
            <a:off x="284517"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3" name="Rectangle 82"/>
          <p:cNvSpPr/>
          <p:nvPr/>
        </p:nvSpPr>
        <p:spPr>
          <a:xfrm>
            <a:off x="863123" y="1480765"/>
            <a:ext cx="763029"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a:solidFill>
                  <a:schemeClr val="tx2"/>
                </a:solidFill>
                <a:cs typeface="Arial" panose="020B0604020202020204" pitchFamily="34" charset="0"/>
              </a:rPr>
              <a:t>CONSULTING</a:t>
            </a:r>
          </a:p>
          <a:p>
            <a:pPr algn="ctr" defTabSz="650530"/>
            <a:r>
              <a:rPr lang="en-US" sz="900" b="1" dirty="0">
                <a:solidFill>
                  <a:schemeClr val="tx2"/>
                </a:solidFill>
                <a:cs typeface="Arial" panose="020B0604020202020204" pitchFamily="34" charset="0"/>
              </a:rPr>
              <a:t>SERVICES</a:t>
            </a:r>
          </a:p>
        </p:txBody>
      </p:sp>
      <p:sp>
        <p:nvSpPr>
          <p:cNvPr id="89" name="TextBox 88"/>
          <p:cNvSpPr txBox="1"/>
          <p:nvPr/>
        </p:nvSpPr>
        <p:spPr>
          <a:xfrm>
            <a:off x="398700" y="1962137"/>
            <a:ext cx="1369257"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Multi-cloud implementation and operating model</a:t>
            </a:r>
          </a:p>
        </p:txBody>
      </p:sp>
      <p:sp>
        <p:nvSpPr>
          <p:cNvPr id="111" name="Freeform 21"/>
          <p:cNvSpPr>
            <a:spLocks noEditPoints="1"/>
          </p:cNvSpPr>
          <p:nvPr/>
        </p:nvSpPr>
        <p:spPr bwMode="auto">
          <a:xfrm>
            <a:off x="1000162" y="905740"/>
            <a:ext cx="488950" cy="488950"/>
          </a:xfrm>
          <a:custGeom>
            <a:avLst/>
            <a:gdLst>
              <a:gd name="T0" fmla="*/ 120 w 128"/>
              <a:gd name="T1" fmla="*/ 72 h 127"/>
              <a:gd name="T2" fmla="*/ 120 w 128"/>
              <a:gd name="T3" fmla="*/ 76 h 127"/>
              <a:gd name="T4" fmla="*/ 91 w 128"/>
              <a:gd name="T5" fmla="*/ 76 h 127"/>
              <a:gd name="T6" fmla="*/ 77 w 128"/>
              <a:gd name="T7" fmla="*/ 33 h 127"/>
              <a:gd name="T8" fmla="*/ 80 w 128"/>
              <a:gd name="T9" fmla="*/ 24 h 127"/>
              <a:gd name="T10" fmla="*/ 68 w 128"/>
              <a:gd name="T11" fmla="*/ 8 h 127"/>
              <a:gd name="T12" fmla="*/ 68 w 128"/>
              <a:gd name="T13" fmla="*/ 0 h 127"/>
              <a:gd name="T14" fmla="*/ 60 w 128"/>
              <a:gd name="T15" fmla="*/ 0 h 127"/>
              <a:gd name="T16" fmla="*/ 60 w 128"/>
              <a:gd name="T17" fmla="*/ 8 h 127"/>
              <a:gd name="T18" fmla="*/ 48 w 128"/>
              <a:gd name="T19" fmla="*/ 24 h 127"/>
              <a:gd name="T20" fmla="*/ 52 w 128"/>
              <a:gd name="T21" fmla="*/ 33 h 127"/>
              <a:gd name="T22" fmla="*/ 37 w 128"/>
              <a:gd name="T23" fmla="*/ 76 h 127"/>
              <a:gd name="T24" fmla="*/ 8 w 128"/>
              <a:gd name="T25" fmla="*/ 76 h 127"/>
              <a:gd name="T26" fmla="*/ 8 w 128"/>
              <a:gd name="T27" fmla="*/ 72 h 127"/>
              <a:gd name="T28" fmla="*/ 0 w 128"/>
              <a:gd name="T29" fmla="*/ 72 h 127"/>
              <a:gd name="T30" fmla="*/ 0 w 128"/>
              <a:gd name="T31" fmla="*/ 76 h 127"/>
              <a:gd name="T32" fmla="*/ 0 w 128"/>
              <a:gd name="T33" fmla="*/ 84 h 127"/>
              <a:gd name="T34" fmla="*/ 0 w 128"/>
              <a:gd name="T35" fmla="*/ 88 h 127"/>
              <a:gd name="T36" fmla="*/ 8 w 128"/>
              <a:gd name="T37" fmla="*/ 88 h 127"/>
              <a:gd name="T38" fmla="*/ 8 w 128"/>
              <a:gd name="T39" fmla="*/ 84 h 127"/>
              <a:gd name="T40" fmla="*/ 35 w 128"/>
              <a:gd name="T41" fmla="*/ 84 h 127"/>
              <a:gd name="T42" fmla="*/ 22 w 128"/>
              <a:gd name="T43" fmla="*/ 121 h 127"/>
              <a:gd name="T44" fmla="*/ 29 w 128"/>
              <a:gd name="T45" fmla="*/ 127 h 127"/>
              <a:gd name="T46" fmla="*/ 43 w 128"/>
              <a:gd name="T47" fmla="*/ 84 h 127"/>
              <a:gd name="T48" fmla="*/ 60 w 128"/>
              <a:gd name="T49" fmla="*/ 84 h 127"/>
              <a:gd name="T50" fmla="*/ 60 w 128"/>
              <a:gd name="T51" fmla="*/ 96 h 127"/>
              <a:gd name="T52" fmla="*/ 68 w 128"/>
              <a:gd name="T53" fmla="*/ 96 h 127"/>
              <a:gd name="T54" fmla="*/ 68 w 128"/>
              <a:gd name="T55" fmla="*/ 84 h 127"/>
              <a:gd name="T56" fmla="*/ 85 w 128"/>
              <a:gd name="T57" fmla="*/ 84 h 127"/>
              <a:gd name="T58" fmla="*/ 100 w 128"/>
              <a:gd name="T59" fmla="*/ 127 h 127"/>
              <a:gd name="T60" fmla="*/ 106 w 128"/>
              <a:gd name="T61" fmla="*/ 121 h 127"/>
              <a:gd name="T62" fmla="*/ 94 w 128"/>
              <a:gd name="T63" fmla="*/ 84 h 127"/>
              <a:gd name="T64" fmla="*/ 120 w 128"/>
              <a:gd name="T65" fmla="*/ 84 h 127"/>
              <a:gd name="T66" fmla="*/ 120 w 128"/>
              <a:gd name="T67" fmla="*/ 88 h 127"/>
              <a:gd name="T68" fmla="*/ 128 w 128"/>
              <a:gd name="T69" fmla="*/ 88 h 127"/>
              <a:gd name="T70" fmla="*/ 128 w 128"/>
              <a:gd name="T71" fmla="*/ 84 h 127"/>
              <a:gd name="T72" fmla="*/ 128 w 128"/>
              <a:gd name="T73" fmla="*/ 76 h 127"/>
              <a:gd name="T74" fmla="*/ 128 w 128"/>
              <a:gd name="T75" fmla="*/ 72 h 127"/>
              <a:gd name="T76" fmla="*/ 120 w 128"/>
              <a:gd name="T77" fmla="*/ 72 h 127"/>
              <a:gd name="T78" fmla="*/ 64 w 128"/>
              <a:gd name="T79" fmla="*/ 16 h 127"/>
              <a:gd name="T80" fmla="*/ 72 w 128"/>
              <a:gd name="T81" fmla="*/ 24 h 127"/>
              <a:gd name="T82" fmla="*/ 64 w 128"/>
              <a:gd name="T83" fmla="*/ 32 h 127"/>
              <a:gd name="T84" fmla="*/ 56 w 128"/>
              <a:gd name="T85" fmla="*/ 24 h 127"/>
              <a:gd name="T86" fmla="*/ 64 w 128"/>
              <a:gd name="T87" fmla="*/ 16 h 127"/>
              <a:gd name="T88" fmla="*/ 68 w 128"/>
              <a:gd name="T89" fmla="*/ 76 h 127"/>
              <a:gd name="T90" fmla="*/ 68 w 128"/>
              <a:gd name="T91" fmla="*/ 64 h 127"/>
              <a:gd name="T92" fmla="*/ 60 w 128"/>
              <a:gd name="T93" fmla="*/ 64 h 127"/>
              <a:gd name="T94" fmla="*/ 60 w 128"/>
              <a:gd name="T95" fmla="*/ 76 h 127"/>
              <a:gd name="T96" fmla="*/ 46 w 128"/>
              <a:gd name="T97" fmla="*/ 76 h 127"/>
              <a:gd name="T98" fmla="*/ 58 w 128"/>
              <a:gd name="T99" fmla="*/ 38 h 127"/>
              <a:gd name="T100" fmla="*/ 64 w 128"/>
              <a:gd name="T101" fmla="*/ 40 h 127"/>
              <a:gd name="T102" fmla="*/ 70 w 128"/>
              <a:gd name="T103" fmla="*/ 38 h 127"/>
              <a:gd name="T104" fmla="*/ 83 w 128"/>
              <a:gd name="T105" fmla="*/ 76 h 127"/>
              <a:gd name="T106" fmla="*/ 68 w 128"/>
              <a:gd name="T10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7">
                <a:moveTo>
                  <a:pt x="120" y="72"/>
                </a:moveTo>
                <a:cubicBezTo>
                  <a:pt x="120" y="76"/>
                  <a:pt x="120" y="76"/>
                  <a:pt x="120" y="76"/>
                </a:cubicBezTo>
                <a:cubicBezTo>
                  <a:pt x="91" y="76"/>
                  <a:pt x="91" y="76"/>
                  <a:pt x="91" y="76"/>
                </a:cubicBezTo>
                <a:cubicBezTo>
                  <a:pt x="77" y="33"/>
                  <a:pt x="77" y="33"/>
                  <a:pt x="77" y="33"/>
                </a:cubicBezTo>
                <a:cubicBezTo>
                  <a:pt x="79" y="30"/>
                  <a:pt x="80" y="27"/>
                  <a:pt x="80" y="24"/>
                </a:cubicBezTo>
                <a:cubicBezTo>
                  <a:pt x="80" y="16"/>
                  <a:pt x="75" y="10"/>
                  <a:pt x="68" y="8"/>
                </a:cubicBezTo>
                <a:cubicBezTo>
                  <a:pt x="68" y="0"/>
                  <a:pt x="68" y="0"/>
                  <a:pt x="68" y="0"/>
                </a:cubicBezTo>
                <a:cubicBezTo>
                  <a:pt x="60" y="0"/>
                  <a:pt x="60" y="0"/>
                  <a:pt x="60" y="0"/>
                </a:cubicBezTo>
                <a:cubicBezTo>
                  <a:pt x="60" y="8"/>
                  <a:pt x="60" y="8"/>
                  <a:pt x="60" y="8"/>
                </a:cubicBezTo>
                <a:cubicBezTo>
                  <a:pt x="53" y="10"/>
                  <a:pt x="48" y="16"/>
                  <a:pt x="48" y="24"/>
                </a:cubicBezTo>
                <a:cubicBezTo>
                  <a:pt x="48" y="27"/>
                  <a:pt x="50" y="30"/>
                  <a:pt x="52" y="33"/>
                </a:cubicBezTo>
                <a:cubicBezTo>
                  <a:pt x="37" y="76"/>
                  <a:pt x="37" y="76"/>
                  <a:pt x="37" y="76"/>
                </a:cubicBezTo>
                <a:cubicBezTo>
                  <a:pt x="8" y="76"/>
                  <a:pt x="8" y="76"/>
                  <a:pt x="8" y="76"/>
                </a:cubicBezTo>
                <a:cubicBezTo>
                  <a:pt x="8" y="72"/>
                  <a:pt x="8" y="72"/>
                  <a:pt x="8" y="72"/>
                </a:cubicBezTo>
                <a:cubicBezTo>
                  <a:pt x="0" y="72"/>
                  <a:pt x="0" y="72"/>
                  <a:pt x="0" y="72"/>
                </a:cubicBezTo>
                <a:cubicBezTo>
                  <a:pt x="0" y="76"/>
                  <a:pt x="0" y="76"/>
                  <a:pt x="0" y="76"/>
                </a:cubicBezTo>
                <a:cubicBezTo>
                  <a:pt x="0" y="84"/>
                  <a:pt x="0" y="84"/>
                  <a:pt x="0" y="84"/>
                </a:cubicBezTo>
                <a:cubicBezTo>
                  <a:pt x="0" y="88"/>
                  <a:pt x="0" y="88"/>
                  <a:pt x="0" y="88"/>
                </a:cubicBezTo>
                <a:cubicBezTo>
                  <a:pt x="8" y="88"/>
                  <a:pt x="8" y="88"/>
                  <a:pt x="8" y="88"/>
                </a:cubicBezTo>
                <a:cubicBezTo>
                  <a:pt x="8" y="84"/>
                  <a:pt x="8" y="84"/>
                  <a:pt x="8" y="84"/>
                </a:cubicBezTo>
                <a:cubicBezTo>
                  <a:pt x="35" y="84"/>
                  <a:pt x="35" y="84"/>
                  <a:pt x="35" y="84"/>
                </a:cubicBezTo>
                <a:cubicBezTo>
                  <a:pt x="22" y="121"/>
                  <a:pt x="22" y="121"/>
                  <a:pt x="22" y="121"/>
                </a:cubicBezTo>
                <a:cubicBezTo>
                  <a:pt x="29" y="127"/>
                  <a:pt x="29" y="127"/>
                  <a:pt x="29" y="127"/>
                </a:cubicBezTo>
                <a:cubicBezTo>
                  <a:pt x="43" y="84"/>
                  <a:pt x="43" y="84"/>
                  <a:pt x="43" y="84"/>
                </a:cubicBezTo>
                <a:cubicBezTo>
                  <a:pt x="60" y="84"/>
                  <a:pt x="60" y="84"/>
                  <a:pt x="60" y="84"/>
                </a:cubicBezTo>
                <a:cubicBezTo>
                  <a:pt x="60" y="96"/>
                  <a:pt x="60" y="96"/>
                  <a:pt x="60" y="96"/>
                </a:cubicBezTo>
                <a:cubicBezTo>
                  <a:pt x="68" y="96"/>
                  <a:pt x="68" y="96"/>
                  <a:pt x="68" y="96"/>
                </a:cubicBezTo>
                <a:cubicBezTo>
                  <a:pt x="68" y="84"/>
                  <a:pt x="68" y="84"/>
                  <a:pt x="68" y="84"/>
                </a:cubicBezTo>
                <a:cubicBezTo>
                  <a:pt x="85" y="84"/>
                  <a:pt x="85" y="84"/>
                  <a:pt x="85" y="84"/>
                </a:cubicBezTo>
                <a:cubicBezTo>
                  <a:pt x="100" y="127"/>
                  <a:pt x="100" y="127"/>
                  <a:pt x="100" y="127"/>
                </a:cubicBezTo>
                <a:cubicBezTo>
                  <a:pt x="106" y="121"/>
                  <a:pt x="106" y="121"/>
                  <a:pt x="106" y="121"/>
                </a:cubicBezTo>
                <a:cubicBezTo>
                  <a:pt x="94" y="84"/>
                  <a:pt x="94" y="84"/>
                  <a:pt x="94" y="84"/>
                </a:cubicBezTo>
                <a:cubicBezTo>
                  <a:pt x="120" y="84"/>
                  <a:pt x="120" y="84"/>
                  <a:pt x="120" y="84"/>
                </a:cubicBezTo>
                <a:cubicBezTo>
                  <a:pt x="120" y="88"/>
                  <a:pt x="120" y="88"/>
                  <a:pt x="120" y="88"/>
                </a:cubicBezTo>
                <a:cubicBezTo>
                  <a:pt x="128" y="88"/>
                  <a:pt x="128" y="88"/>
                  <a:pt x="128" y="88"/>
                </a:cubicBezTo>
                <a:cubicBezTo>
                  <a:pt x="128" y="84"/>
                  <a:pt x="128" y="84"/>
                  <a:pt x="128" y="84"/>
                </a:cubicBezTo>
                <a:cubicBezTo>
                  <a:pt x="128" y="76"/>
                  <a:pt x="128" y="76"/>
                  <a:pt x="128" y="76"/>
                </a:cubicBezTo>
                <a:cubicBezTo>
                  <a:pt x="128" y="72"/>
                  <a:pt x="128" y="72"/>
                  <a:pt x="128" y="72"/>
                </a:cubicBezTo>
                <a:lnTo>
                  <a:pt x="120" y="72"/>
                </a:lnTo>
                <a:close/>
                <a:moveTo>
                  <a:pt x="64" y="16"/>
                </a:moveTo>
                <a:cubicBezTo>
                  <a:pt x="69" y="16"/>
                  <a:pt x="72" y="19"/>
                  <a:pt x="72" y="24"/>
                </a:cubicBezTo>
                <a:cubicBezTo>
                  <a:pt x="72" y="28"/>
                  <a:pt x="69" y="32"/>
                  <a:pt x="64" y="32"/>
                </a:cubicBezTo>
                <a:cubicBezTo>
                  <a:pt x="60" y="32"/>
                  <a:pt x="56" y="28"/>
                  <a:pt x="56" y="24"/>
                </a:cubicBezTo>
                <a:cubicBezTo>
                  <a:pt x="56" y="19"/>
                  <a:pt x="60" y="16"/>
                  <a:pt x="64" y="16"/>
                </a:cubicBezTo>
                <a:close/>
                <a:moveTo>
                  <a:pt x="68" y="76"/>
                </a:moveTo>
                <a:cubicBezTo>
                  <a:pt x="68" y="64"/>
                  <a:pt x="68" y="64"/>
                  <a:pt x="68" y="64"/>
                </a:cubicBezTo>
                <a:cubicBezTo>
                  <a:pt x="60" y="64"/>
                  <a:pt x="60" y="64"/>
                  <a:pt x="60" y="64"/>
                </a:cubicBezTo>
                <a:cubicBezTo>
                  <a:pt x="60" y="76"/>
                  <a:pt x="60" y="76"/>
                  <a:pt x="60" y="76"/>
                </a:cubicBezTo>
                <a:cubicBezTo>
                  <a:pt x="46" y="76"/>
                  <a:pt x="46" y="76"/>
                  <a:pt x="46" y="76"/>
                </a:cubicBezTo>
                <a:cubicBezTo>
                  <a:pt x="58" y="38"/>
                  <a:pt x="58" y="38"/>
                  <a:pt x="58" y="38"/>
                </a:cubicBezTo>
                <a:cubicBezTo>
                  <a:pt x="60" y="39"/>
                  <a:pt x="62" y="40"/>
                  <a:pt x="64" y="40"/>
                </a:cubicBezTo>
                <a:cubicBezTo>
                  <a:pt x="66" y="40"/>
                  <a:pt x="69" y="39"/>
                  <a:pt x="70" y="38"/>
                </a:cubicBezTo>
                <a:cubicBezTo>
                  <a:pt x="83" y="76"/>
                  <a:pt x="83" y="76"/>
                  <a:pt x="83" y="76"/>
                </a:cubicBezTo>
                <a:lnTo>
                  <a:pt x="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 name="Rectangle 5"/>
          <p:cNvSpPr/>
          <p:nvPr/>
        </p:nvSpPr>
        <p:spPr>
          <a:xfrm>
            <a:off x="0" y="4177288"/>
            <a:ext cx="9144000" cy="461665"/>
          </a:xfrm>
          <a:prstGeom prst="rect">
            <a:avLst/>
          </a:prstGeom>
          <a:solidFill>
            <a:schemeClr val="accent1"/>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9" name="TextBox 48"/>
          <p:cNvSpPr txBox="1"/>
          <p:nvPr/>
        </p:nvSpPr>
        <p:spPr>
          <a:xfrm>
            <a:off x="308098" y="4835431"/>
            <a:ext cx="128240"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r>
              <a:rPr lang="en-US" sz="900" b="0" kern="1200" dirty="0" smtClean="0">
                <a:solidFill>
                  <a:schemeClr val="bg2">
                    <a:lumMod val="50000"/>
                    <a:lumOff val="50000"/>
                  </a:schemeClr>
                </a:solidFill>
                <a:latin typeface="+mn-lt"/>
                <a:ea typeface="+mn-ea"/>
                <a:cs typeface="+mn-cs"/>
              </a:rPr>
              <a:t>17</a:t>
            </a:r>
          </a:p>
        </p:txBody>
      </p:sp>
      <p:sp>
        <p:nvSpPr>
          <p:cNvPr id="46" name="TextBox 45"/>
          <p:cNvSpPr txBox="1"/>
          <p:nvPr/>
        </p:nvSpPr>
        <p:spPr>
          <a:xfrm>
            <a:off x="6780194"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T Series</a:t>
            </a:r>
            <a:endParaRPr lang="en-US" sz="1200" b="1" spc="40" dirty="0">
              <a:solidFill>
                <a:srgbClr val="FFD220"/>
              </a:solidFill>
            </a:endParaRPr>
          </a:p>
        </p:txBody>
      </p:sp>
      <p:sp>
        <p:nvSpPr>
          <p:cNvPr id="47" name="TextBox 46"/>
          <p:cNvSpPr txBox="1"/>
          <p:nvPr/>
        </p:nvSpPr>
        <p:spPr>
          <a:xfrm>
            <a:off x="2817279"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R Series</a:t>
            </a:r>
            <a:endParaRPr lang="en-US" sz="1200" b="1" spc="40" dirty="0">
              <a:solidFill>
                <a:srgbClr val="FFD220"/>
              </a:solidFill>
            </a:endParaRPr>
          </a:p>
        </p:txBody>
      </p:sp>
      <p:sp>
        <p:nvSpPr>
          <p:cNvPr id="51" name="TextBox 50"/>
          <p:cNvSpPr txBox="1"/>
          <p:nvPr/>
        </p:nvSpPr>
        <p:spPr>
          <a:xfrm>
            <a:off x="4798737"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a:solidFill>
                  <a:srgbClr val="FFD220"/>
                </a:solidFill>
              </a:rPr>
              <a:t>C</a:t>
            </a:r>
            <a:r>
              <a:rPr lang="en-US" sz="1200" b="1" spc="40" dirty="0" smtClean="0">
                <a:solidFill>
                  <a:srgbClr val="FFD220"/>
                </a:solidFill>
              </a:rPr>
              <a:t> Series</a:t>
            </a:r>
            <a:endParaRPr lang="en-US" sz="1200" b="1" spc="40" dirty="0">
              <a:solidFill>
                <a:srgbClr val="FFD220"/>
              </a:solidFill>
            </a:endParaRPr>
          </a:p>
        </p:txBody>
      </p:sp>
      <p:sp>
        <p:nvSpPr>
          <p:cNvPr id="57" name="TextBox 56"/>
          <p:cNvSpPr txBox="1"/>
          <p:nvPr/>
        </p:nvSpPr>
        <p:spPr>
          <a:xfrm>
            <a:off x="835821"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POWEREDGE</a:t>
            </a:r>
            <a:endParaRPr lang="en-US" sz="1200" b="1" spc="40" dirty="0">
              <a:solidFill>
                <a:srgbClr val="FFD220"/>
              </a:solidFill>
            </a:endParaRPr>
          </a:p>
        </p:txBody>
      </p:sp>
    </p:spTree>
    <p:extLst>
      <p:ext uri="{BB962C8B-B14F-4D97-AF65-F5344CB8AC3E}">
        <p14:creationId xmlns:p14="http://schemas.microsoft.com/office/powerpoint/2010/main" val="1178974711"/>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 y="2384767"/>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44" name="Rectangle 43"/>
          <p:cNvSpPr/>
          <p:nvPr/>
        </p:nvSpPr>
        <p:spPr>
          <a:xfrm>
            <a:off x="-2" y="3357564"/>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4" name="Rectangle 3"/>
          <p:cNvSpPr/>
          <p:nvPr/>
        </p:nvSpPr>
        <p:spPr>
          <a:xfrm>
            <a:off x="0" y="1413891"/>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26" name="Rectangle 25"/>
          <p:cNvSpPr/>
          <p:nvPr/>
        </p:nvSpPr>
        <p:spPr>
          <a:xfrm>
            <a:off x="4747218" y="1409578"/>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sp>
        <p:nvSpPr>
          <p:cNvPr id="29" name="Rectangle 28"/>
          <p:cNvSpPr/>
          <p:nvPr/>
        </p:nvSpPr>
        <p:spPr>
          <a:xfrm>
            <a:off x="2544203" y="1409578"/>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pic>
        <p:nvPicPr>
          <p:cNvPr id="18" name="Picture 17"/>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8201289" y="4838853"/>
            <a:ext cx="675370" cy="120065"/>
          </a:xfrm>
          <a:prstGeom prst="rect">
            <a:avLst/>
          </a:prstGeom>
        </p:spPr>
      </p:pic>
      <p:sp>
        <p:nvSpPr>
          <p:cNvPr id="27" name="Rectangle 26"/>
          <p:cNvSpPr/>
          <p:nvPr/>
        </p:nvSpPr>
        <p:spPr>
          <a:xfrm>
            <a:off x="6950233" y="1409578"/>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sp>
        <p:nvSpPr>
          <p:cNvPr id="38" name="Rectangle 37"/>
          <p:cNvSpPr/>
          <p:nvPr/>
        </p:nvSpPr>
        <p:spPr>
          <a:xfrm>
            <a:off x="2544889" y="1413388"/>
            <a:ext cx="2005038" cy="913659"/>
          </a:xfrm>
          <a:prstGeom prst="rect">
            <a:avLst/>
          </a:prstGeom>
          <a:solidFill>
            <a:srgbClr val="003F5C"/>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53" name="Rectangle 52"/>
          <p:cNvSpPr/>
          <p:nvPr/>
        </p:nvSpPr>
        <p:spPr>
          <a:xfrm>
            <a:off x="4747218" y="1414261"/>
            <a:ext cx="2006775" cy="913659"/>
          </a:xfrm>
          <a:prstGeom prst="rect">
            <a:avLst/>
          </a:prstGeom>
          <a:solidFill>
            <a:schemeClr val="bg1">
              <a:lumMod val="50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54" name="Rectangle 53"/>
          <p:cNvSpPr/>
          <p:nvPr/>
        </p:nvSpPr>
        <p:spPr>
          <a:xfrm>
            <a:off x="6949180" y="1414261"/>
            <a:ext cx="2006775" cy="913659"/>
          </a:xfrm>
          <a:prstGeom prst="rect">
            <a:avLst/>
          </a:prstGeom>
          <a:solidFill>
            <a:schemeClr val="bg1">
              <a:lumMod val="50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2" name="Rectangle 41"/>
          <p:cNvSpPr/>
          <p:nvPr/>
        </p:nvSpPr>
        <p:spPr>
          <a:xfrm>
            <a:off x="2554009" y="1424607"/>
            <a:ext cx="1995918" cy="914400"/>
          </a:xfrm>
          <a:prstGeom prst="rect">
            <a:avLst/>
          </a:prstGeom>
        </p:spPr>
        <p:txBody>
          <a:bodyPr wrap="square" anchor="ctr">
            <a:noAutofit/>
          </a:bodyPr>
          <a:lstStyle/>
          <a:p>
            <a:pPr lvl="0" algn="ctr">
              <a:spcAft>
                <a:spcPts val="0"/>
              </a:spcAft>
            </a:pPr>
            <a:r>
              <a:rPr lang="en-US" sz="1200" b="1" dirty="0" smtClean="0">
                <a:solidFill>
                  <a:schemeClr val="tx2"/>
                </a:solidFill>
                <a:latin typeface="Arial"/>
              </a:rPr>
              <a:t>ProSupport Enterprise</a:t>
            </a:r>
          </a:p>
        </p:txBody>
      </p:sp>
      <p:sp>
        <p:nvSpPr>
          <p:cNvPr id="45" name="Rectangle 44"/>
          <p:cNvSpPr/>
          <p:nvPr/>
        </p:nvSpPr>
        <p:spPr>
          <a:xfrm>
            <a:off x="2554009" y="2388339"/>
            <a:ext cx="1995918" cy="914400"/>
          </a:xfrm>
          <a:prstGeom prst="rect">
            <a:avLst/>
          </a:prstGeom>
        </p:spPr>
        <p:txBody>
          <a:bodyPr wrap="square" anchor="ctr">
            <a:noAutofit/>
          </a:bodyPr>
          <a:lstStyle/>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Global coverage</a:t>
            </a:r>
          </a:p>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24x7 </a:t>
            </a:r>
            <a:r>
              <a:rPr lang="en-US" sz="1050" dirty="0" smtClean="0">
                <a:solidFill>
                  <a:schemeClr val="tx2"/>
                </a:solidFill>
                <a:latin typeface="Arial"/>
              </a:rPr>
              <a:t>access to experts</a:t>
            </a:r>
            <a:endParaRPr lang="en-US" sz="1050" dirty="0">
              <a:solidFill>
                <a:schemeClr val="tx2"/>
              </a:solidFill>
              <a:latin typeface="Arial"/>
            </a:endParaRPr>
          </a:p>
          <a:p>
            <a:pPr marL="171450" lvl="0" indent="-171450">
              <a:spcAft>
                <a:spcPts val="0"/>
              </a:spcAft>
              <a:buClr>
                <a:schemeClr val="tx2"/>
              </a:buClr>
              <a:buFont typeface="Arial" panose="020B0604020202020204" pitchFamily="34" charset="0"/>
              <a:buChar char="•"/>
            </a:pPr>
            <a:r>
              <a:rPr lang="en-US" sz="1050" dirty="0" smtClean="0">
                <a:solidFill>
                  <a:schemeClr val="tx2"/>
                </a:solidFill>
                <a:latin typeface="Arial"/>
              </a:rPr>
              <a:t>Comprehensive proactive support experience</a:t>
            </a:r>
            <a:endParaRPr lang="en-US" sz="1050" dirty="0">
              <a:solidFill>
                <a:schemeClr val="tx2"/>
              </a:solidFill>
              <a:latin typeface="Arial"/>
            </a:endParaRPr>
          </a:p>
        </p:txBody>
      </p:sp>
      <p:sp>
        <p:nvSpPr>
          <p:cNvPr id="46" name="Rectangle 45"/>
          <p:cNvSpPr/>
          <p:nvPr/>
        </p:nvSpPr>
        <p:spPr>
          <a:xfrm>
            <a:off x="2554009" y="3357564"/>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Minimize post-engagement </a:t>
            </a:r>
            <a:r>
              <a:rPr lang="en-US" sz="1050" dirty="0" smtClean="0">
                <a:solidFill>
                  <a:schemeClr val="tx2"/>
                </a:solidFill>
                <a:latin typeface="Arial"/>
              </a:rPr>
              <a:t>support</a:t>
            </a:r>
            <a:endParaRPr lang="en-US" sz="1050" dirty="0">
              <a:solidFill>
                <a:schemeClr val="tx2"/>
              </a:solidFill>
              <a:latin typeface="Arial"/>
            </a:endParaRPr>
          </a:p>
          <a:p>
            <a:pPr marL="171450" lvl="0" indent="-171450">
              <a:spcAft>
                <a:spcPts val="0"/>
              </a:spcAft>
              <a:buClr>
                <a:schemeClr val="tx2"/>
              </a:buClr>
              <a:buFont typeface="Arial" panose="020B0604020202020204" pitchFamily="34" charset="0"/>
              <a:buChar char="•"/>
            </a:pPr>
            <a:r>
              <a:rPr lang="en-US" sz="1050" dirty="0" smtClean="0">
                <a:solidFill>
                  <a:schemeClr val="tx2"/>
                </a:solidFill>
                <a:latin typeface="Arial"/>
              </a:rPr>
              <a:t>94%+ </a:t>
            </a:r>
            <a:r>
              <a:rPr lang="en-US" sz="1050" dirty="0">
                <a:solidFill>
                  <a:schemeClr val="tx2"/>
                </a:solidFill>
                <a:latin typeface="Arial"/>
              </a:rPr>
              <a:t>customer </a:t>
            </a:r>
            <a:r>
              <a:rPr lang="en-US" sz="1050" dirty="0" smtClean="0">
                <a:solidFill>
                  <a:schemeClr val="tx2"/>
                </a:solidFill>
                <a:latin typeface="Arial"/>
              </a:rPr>
              <a:t>satisfaction</a:t>
            </a:r>
            <a:endParaRPr lang="en-US" sz="1050" dirty="0">
              <a:solidFill>
                <a:schemeClr val="tx2"/>
              </a:solidFill>
              <a:latin typeface="Arial"/>
            </a:endParaRPr>
          </a:p>
        </p:txBody>
      </p:sp>
      <p:sp>
        <p:nvSpPr>
          <p:cNvPr id="47" name="Rectangle 46"/>
          <p:cNvSpPr/>
          <p:nvPr/>
        </p:nvSpPr>
        <p:spPr>
          <a:xfrm>
            <a:off x="4775974" y="1424607"/>
            <a:ext cx="1995918" cy="914400"/>
          </a:xfrm>
          <a:prstGeom prst="rect">
            <a:avLst/>
          </a:prstGeom>
        </p:spPr>
        <p:txBody>
          <a:bodyPr wrap="square" anchor="ctr">
            <a:noAutofit/>
          </a:bodyPr>
          <a:lstStyle/>
          <a:p>
            <a:pPr lvl="0" algn="ctr">
              <a:spcAft>
                <a:spcPts val="0"/>
              </a:spcAft>
            </a:pPr>
            <a:r>
              <a:rPr lang="en-US" sz="1200" b="1" dirty="0" smtClean="0">
                <a:solidFill>
                  <a:schemeClr val="tx2"/>
                </a:solidFill>
                <a:latin typeface="Arial"/>
              </a:rPr>
              <a:t>ProDeploy Enterprise</a:t>
            </a:r>
          </a:p>
        </p:txBody>
      </p:sp>
      <p:sp>
        <p:nvSpPr>
          <p:cNvPr id="48" name="Rectangle 47"/>
          <p:cNvSpPr/>
          <p:nvPr/>
        </p:nvSpPr>
        <p:spPr>
          <a:xfrm>
            <a:off x="4775974" y="2388339"/>
            <a:ext cx="1995918" cy="914400"/>
          </a:xfrm>
          <a:prstGeom prst="rect">
            <a:avLst/>
          </a:prstGeom>
        </p:spPr>
        <p:txBody>
          <a:bodyPr wrap="square" anchor="ctr">
            <a:noAutofit/>
          </a:bodyPr>
          <a:lstStyle/>
          <a:p>
            <a:pPr marL="171450" indent="-171450">
              <a:buClr>
                <a:schemeClr val="tx2"/>
              </a:buClr>
              <a:buFont typeface="Arial" panose="020B0604020202020204" pitchFamily="34" charset="0"/>
              <a:buChar char="•"/>
            </a:pPr>
            <a:r>
              <a:rPr lang="en-US" sz="1050" dirty="0" smtClean="0">
                <a:solidFill>
                  <a:srgbClr val="FFFFFF"/>
                </a:solidFill>
              </a:rPr>
              <a:t>Reduce </a:t>
            </a:r>
            <a:r>
              <a:rPr lang="en-US" sz="1050" dirty="0">
                <a:solidFill>
                  <a:srgbClr val="FFFFFF"/>
                </a:solidFill>
              </a:rPr>
              <a:t>deployment </a:t>
            </a:r>
            <a:r>
              <a:rPr lang="en-US" sz="1050" dirty="0" smtClean="0">
                <a:solidFill>
                  <a:srgbClr val="FFFFFF"/>
                </a:solidFill>
              </a:rPr>
              <a:t>cost</a:t>
            </a:r>
          </a:p>
          <a:p>
            <a:pPr marL="171450" indent="-171450">
              <a:buClr>
                <a:schemeClr val="tx2"/>
              </a:buClr>
              <a:buFont typeface="Arial" panose="020B0604020202020204" pitchFamily="34" charset="0"/>
              <a:buChar char="•"/>
            </a:pPr>
            <a:r>
              <a:rPr lang="en-US" sz="1050" dirty="0" smtClean="0">
                <a:solidFill>
                  <a:srgbClr val="FFFFFF"/>
                </a:solidFill>
              </a:rPr>
              <a:t>Accelerate </a:t>
            </a:r>
            <a:r>
              <a:rPr lang="en-US" sz="1050" dirty="0">
                <a:solidFill>
                  <a:srgbClr val="FFFFFF"/>
                </a:solidFill>
              </a:rPr>
              <a:t>time to value</a:t>
            </a:r>
          </a:p>
        </p:txBody>
      </p:sp>
      <p:sp>
        <p:nvSpPr>
          <p:cNvPr id="49" name="Rectangle 48"/>
          <p:cNvSpPr/>
          <p:nvPr/>
        </p:nvSpPr>
        <p:spPr>
          <a:xfrm>
            <a:off x="4775974" y="3357564"/>
            <a:ext cx="1995918" cy="914400"/>
          </a:xfrm>
          <a:prstGeom prst="rect">
            <a:avLst/>
          </a:prstGeom>
        </p:spPr>
        <p:txBody>
          <a:bodyPr wrap="square" anchor="ctr">
            <a:noAutofit/>
          </a:bodyPr>
          <a:lstStyle/>
          <a:p>
            <a:pPr marL="171450" indent="-171450">
              <a:buClr>
                <a:schemeClr val="tx2"/>
              </a:buClr>
              <a:buFont typeface="Arial" panose="020B0604020202020204" pitchFamily="34" charset="0"/>
              <a:buChar char="•"/>
            </a:pPr>
            <a:r>
              <a:rPr lang="en-US" sz="1050" dirty="0">
                <a:solidFill>
                  <a:srgbClr val="FFFFFF"/>
                </a:solidFill>
              </a:rPr>
              <a:t>Standard engagement process</a:t>
            </a:r>
          </a:p>
          <a:p>
            <a:pPr marL="171450" indent="-171450">
              <a:buClr>
                <a:schemeClr val="tx2"/>
              </a:buClr>
              <a:buFont typeface="Arial" panose="020B0604020202020204" pitchFamily="34" charset="0"/>
              <a:buChar char="•"/>
            </a:pPr>
            <a:r>
              <a:rPr lang="en-US" sz="1050" dirty="0">
                <a:solidFill>
                  <a:srgbClr val="FFFFFF"/>
                </a:solidFill>
              </a:rPr>
              <a:t>Minimize project </a:t>
            </a:r>
            <a:r>
              <a:rPr lang="en-US" sz="1050" dirty="0" smtClean="0">
                <a:solidFill>
                  <a:srgbClr val="FFFFFF"/>
                </a:solidFill>
              </a:rPr>
              <a:t>time</a:t>
            </a:r>
            <a:endParaRPr lang="en-US" sz="1050" dirty="0">
              <a:solidFill>
                <a:srgbClr val="FFFFFF"/>
              </a:solidFill>
            </a:endParaRPr>
          </a:p>
        </p:txBody>
      </p:sp>
      <p:sp>
        <p:nvSpPr>
          <p:cNvPr id="50" name="Rectangle 49"/>
          <p:cNvSpPr/>
          <p:nvPr/>
        </p:nvSpPr>
        <p:spPr>
          <a:xfrm>
            <a:off x="6970484" y="1409578"/>
            <a:ext cx="1995918" cy="914400"/>
          </a:xfrm>
          <a:prstGeom prst="rect">
            <a:avLst/>
          </a:prstGeom>
        </p:spPr>
        <p:txBody>
          <a:bodyPr wrap="square" anchor="ctr">
            <a:noAutofit/>
          </a:bodyPr>
          <a:lstStyle/>
          <a:p>
            <a:pPr lvl="0" algn="ctr">
              <a:spcAft>
                <a:spcPts val="0"/>
              </a:spcAft>
            </a:pPr>
            <a:r>
              <a:rPr lang="en-US" sz="1200" b="1" dirty="0" smtClean="0">
                <a:solidFill>
                  <a:schemeClr val="tx2"/>
                </a:solidFill>
                <a:latin typeface="Arial"/>
              </a:rPr>
              <a:t>Hybrid Cloud Deployment</a:t>
            </a:r>
            <a:endParaRPr lang="en-US" sz="1200" b="1" dirty="0">
              <a:solidFill>
                <a:schemeClr val="tx2"/>
              </a:solidFill>
              <a:latin typeface="Arial"/>
            </a:endParaRPr>
          </a:p>
        </p:txBody>
      </p:sp>
      <p:sp>
        <p:nvSpPr>
          <p:cNvPr id="51" name="Rectangle 50"/>
          <p:cNvSpPr/>
          <p:nvPr/>
        </p:nvSpPr>
        <p:spPr>
          <a:xfrm>
            <a:off x="6970484" y="2373310"/>
            <a:ext cx="1995918" cy="914400"/>
          </a:xfrm>
          <a:prstGeom prst="rect">
            <a:avLst/>
          </a:prstGeom>
        </p:spPr>
        <p:txBody>
          <a:bodyPr wrap="square" anchor="ctr">
            <a:noAutofit/>
          </a:bodyPr>
          <a:lstStyle/>
          <a:p>
            <a:pPr marL="171450" lvl="0" indent="-171450">
              <a:spcAft>
                <a:spcPts val="0"/>
              </a:spcAft>
              <a:buClr>
                <a:schemeClr val="tx2"/>
              </a:buClr>
              <a:buFont typeface="Arial" panose="020B0604020202020204" pitchFamily="34" charset="0"/>
              <a:buChar char="•"/>
            </a:pPr>
            <a:r>
              <a:rPr lang="en-US" sz="1050" dirty="0" smtClean="0">
                <a:solidFill>
                  <a:schemeClr val="tx2"/>
                </a:solidFill>
                <a:latin typeface="Arial"/>
              </a:rPr>
              <a:t>Proven cloud expertise</a:t>
            </a:r>
          </a:p>
          <a:p>
            <a:pPr marL="171450" lvl="0" indent="-171450">
              <a:spcAft>
                <a:spcPts val="0"/>
              </a:spcAft>
              <a:buClr>
                <a:schemeClr val="tx2"/>
              </a:buClr>
              <a:buFont typeface="Arial" panose="020B0604020202020204" pitchFamily="34" charset="0"/>
              <a:buChar char="•"/>
            </a:pPr>
            <a:r>
              <a:rPr lang="en-US" sz="1050" dirty="0" smtClean="0">
                <a:solidFill>
                  <a:schemeClr val="tx2"/>
                </a:solidFill>
                <a:latin typeface="Arial"/>
              </a:rPr>
              <a:t>Rapid cloud deployment</a:t>
            </a:r>
          </a:p>
          <a:p>
            <a:pPr marL="171450" lvl="0" indent="-171450">
              <a:spcAft>
                <a:spcPts val="0"/>
              </a:spcAft>
              <a:buClr>
                <a:schemeClr val="tx2"/>
              </a:buClr>
              <a:buFont typeface="Arial" panose="020B0604020202020204" pitchFamily="34" charset="0"/>
              <a:buChar char="•"/>
            </a:pPr>
            <a:r>
              <a:rPr lang="en-US" sz="1050" dirty="0" smtClean="0">
                <a:solidFill>
                  <a:schemeClr val="tx2"/>
                </a:solidFill>
                <a:latin typeface="Arial"/>
              </a:rPr>
              <a:t>Improve performance of essential workloads</a:t>
            </a:r>
          </a:p>
        </p:txBody>
      </p:sp>
      <p:sp>
        <p:nvSpPr>
          <p:cNvPr id="52" name="Rectangle 51"/>
          <p:cNvSpPr/>
          <p:nvPr/>
        </p:nvSpPr>
        <p:spPr>
          <a:xfrm>
            <a:off x="6970484" y="3342535"/>
            <a:ext cx="1995918" cy="914400"/>
          </a:xfrm>
          <a:prstGeom prst="rect">
            <a:avLst/>
          </a:prstGeom>
        </p:spPr>
        <p:txBody>
          <a:bodyPr wrap="square" anchor="ctr">
            <a:noAutofit/>
          </a:bodyPr>
          <a:lstStyle/>
          <a:p>
            <a:pPr marL="171450" lvl="0" indent="-171450">
              <a:spcAft>
                <a:spcPts val="0"/>
              </a:spcAft>
              <a:buClr>
                <a:schemeClr val="tx2"/>
              </a:buClr>
              <a:buFont typeface="Arial" panose="020B0604020202020204" pitchFamily="34" charset="0"/>
              <a:buChar char="•"/>
            </a:pPr>
            <a:r>
              <a:rPr lang="en-US" sz="1050" dirty="0" smtClean="0">
                <a:solidFill>
                  <a:schemeClr val="tx2"/>
                </a:solidFill>
                <a:latin typeface="Arial"/>
              </a:rPr>
              <a:t>Deliver cloud solutions</a:t>
            </a:r>
          </a:p>
          <a:p>
            <a:pPr marL="171450" lvl="0" indent="-171450">
              <a:spcAft>
                <a:spcPts val="0"/>
              </a:spcAft>
              <a:buClr>
                <a:schemeClr val="tx2"/>
              </a:buClr>
              <a:buFont typeface="Arial" panose="020B0604020202020204" pitchFamily="34" charset="0"/>
              <a:buChar char="•"/>
            </a:pPr>
            <a:r>
              <a:rPr lang="en-US" sz="1050" dirty="0" smtClean="0">
                <a:solidFill>
                  <a:schemeClr val="tx2"/>
                </a:solidFill>
                <a:latin typeface="Arial"/>
              </a:rPr>
              <a:t>Increase business value</a:t>
            </a:r>
          </a:p>
        </p:txBody>
      </p:sp>
      <p:sp>
        <p:nvSpPr>
          <p:cNvPr id="28" name="Rectangle 27"/>
          <p:cNvSpPr/>
          <p:nvPr/>
        </p:nvSpPr>
        <p:spPr>
          <a:xfrm>
            <a:off x="4074595" y="4372822"/>
            <a:ext cx="3350969" cy="134002"/>
          </a:xfrm>
          <a:prstGeom prst="rect">
            <a:avLst/>
          </a:prstGeom>
          <a:no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r>
              <a:rPr lang="en-US" sz="1050" dirty="0">
                <a:solidFill>
                  <a:schemeClr val="tx2"/>
                </a:solidFill>
                <a:latin typeface="Arial"/>
              </a:rPr>
              <a:t>All count towards rebate &amp; tier attainment</a:t>
            </a:r>
          </a:p>
        </p:txBody>
      </p:sp>
      <p:sp>
        <p:nvSpPr>
          <p:cNvPr id="36" name="Title 1"/>
          <p:cNvSpPr txBox="1">
            <a:spLocks/>
          </p:cNvSpPr>
          <p:nvPr/>
        </p:nvSpPr>
        <p:spPr>
          <a:xfrm>
            <a:off x="267968" y="250716"/>
            <a:ext cx="7955280" cy="472577"/>
          </a:xfrm>
          <a:prstGeom prst="rect">
            <a:avLst/>
          </a:prstGeom>
        </p:spPr>
        <p:txBody>
          <a:bodyPr wrap="square" lIns="0" tIns="45708" rIns="0" bIns="45708" anchor="b" anchorCtr="0">
            <a:noAutofit/>
          </a:bodyPr>
          <a:lstStyle>
            <a:lvl1pPr algn="l" rtl="0" eaLnBrk="1" fontAlgn="base" hangingPunct="1">
              <a:lnSpc>
                <a:spcPct val="100000"/>
              </a:lnSpc>
              <a:spcBef>
                <a:spcPct val="0"/>
              </a:spcBef>
              <a:spcAft>
                <a:spcPts val="0"/>
              </a:spcAft>
              <a:defRPr sz="5400" b="0" i="0" cap="none"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073"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147"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22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294"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2800" kern="0" dirty="0" smtClean="0"/>
              <a:t>Essential services for server products</a:t>
            </a:r>
            <a:endParaRPr lang="en-US" sz="2800" kern="0" dirty="0"/>
          </a:p>
        </p:txBody>
      </p:sp>
      <p:sp>
        <p:nvSpPr>
          <p:cNvPr id="37" name="TextBox 36"/>
          <p:cNvSpPr txBox="1"/>
          <p:nvPr/>
        </p:nvSpPr>
        <p:spPr>
          <a:xfrm>
            <a:off x="192450" y="673181"/>
            <a:ext cx="8602340" cy="313932"/>
          </a:xfrm>
          <a:prstGeom prst="rect">
            <a:avLst/>
          </a:prstGeom>
          <a:noFill/>
        </p:spPr>
        <p:txBody>
          <a:bodyPr wrap="square" rtlCol="0">
            <a:spAutoFit/>
          </a:bodyPr>
          <a:lstStyle/>
          <a:p>
            <a:pPr>
              <a:lnSpc>
                <a:spcPct val="90000"/>
              </a:lnSpc>
              <a:spcBef>
                <a:spcPts val="600"/>
              </a:spcBef>
              <a:spcAft>
                <a:spcPts val="0"/>
              </a:spcAft>
              <a:buClr>
                <a:srgbClr val="0085C3"/>
              </a:buClr>
            </a:pPr>
            <a:r>
              <a:rPr lang="en-US" sz="1600" b="1" dirty="0" smtClean="0">
                <a:solidFill>
                  <a:srgbClr val="FFD220"/>
                </a:solidFill>
                <a:latin typeface="Arial" panose="020B0604020202020204" pitchFamily="34" charset="0"/>
                <a:cs typeface="Arial" panose="020B0604020202020204" pitchFamily="34" charset="0"/>
              </a:rPr>
              <a:t>End-to-end services to optimize server performance</a:t>
            </a:r>
            <a:endParaRPr lang="en-US" sz="1600" b="1" dirty="0">
              <a:solidFill>
                <a:srgbClr val="FFD220"/>
              </a:solidFill>
              <a:latin typeface="Arial" panose="020B0604020202020204" pitchFamily="34" charset="0"/>
              <a:cs typeface="Arial" panose="020B0604020202020204" pitchFamily="34" charset="0"/>
            </a:endParaRPr>
          </a:p>
        </p:txBody>
      </p:sp>
      <p:sp>
        <p:nvSpPr>
          <p:cNvPr id="11" name="Rectangle 10"/>
          <p:cNvSpPr/>
          <p:nvPr/>
        </p:nvSpPr>
        <p:spPr>
          <a:xfrm>
            <a:off x="1868091" y="2327550"/>
            <a:ext cx="7172325" cy="57217"/>
          </a:xfrm>
          <a:prstGeom prst="rect">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0" name="Rectangle 39"/>
          <p:cNvSpPr/>
          <p:nvPr/>
        </p:nvSpPr>
        <p:spPr>
          <a:xfrm>
            <a:off x="1894359" y="3300144"/>
            <a:ext cx="7172325" cy="57217"/>
          </a:xfrm>
          <a:prstGeom prst="rect">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30" name="object 25"/>
          <p:cNvSpPr txBox="1"/>
          <p:nvPr/>
        </p:nvSpPr>
        <p:spPr>
          <a:xfrm>
            <a:off x="266903" y="1699502"/>
            <a:ext cx="1798117"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KEY OFFERS</a:t>
            </a:r>
            <a:endParaRPr lang="en-US" sz="1600" b="1" dirty="0">
              <a:solidFill>
                <a:schemeClr val="tx2"/>
              </a:solidFill>
              <a:latin typeface="Arial"/>
              <a:cs typeface="Arial"/>
            </a:endParaRPr>
          </a:p>
        </p:txBody>
      </p:sp>
      <p:sp>
        <p:nvSpPr>
          <p:cNvPr id="31" name="object 25"/>
          <p:cNvSpPr txBox="1"/>
          <p:nvPr/>
        </p:nvSpPr>
        <p:spPr>
          <a:xfrm>
            <a:off x="266903" y="2665981"/>
            <a:ext cx="1994350"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CUSTOMER VALUE</a:t>
            </a:r>
            <a:endParaRPr lang="en-US" sz="1600" b="1" dirty="0">
              <a:solidFill>
                <a:schemeClr val="tx2"/>
              </a:solidFill>
              <a:cs typeface="Arial"/>
            </a:endParaRPr>
          </a:p>
        </p:txBody>
      </p:sp>
      <p:sp>
        <p:nvSpPr>
          <p:cNvPr id="34" name="object 25"/>
          <p:cNvSpPr txBox="1"/>
          <p:nvPr/>
        </p:nvSpPr>
        <p:spPr>
          <a:xfrm>
            <a:off x="266903" y="3632459"/>
            <a:ext cx="1994350"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PARTNER VALUE</a:t>
            </a:r>
            <a:endParaRPr lang="en-US" sz="1600" b="1" dirty="0">
              <a:solidFill>
                <a:schemeClr val="tx2"/>
              </a:solidFill>
              <a:cs typeface="Arial"/>
            </a:endParaRPr>
          </a:p>
        </p:txBody>
      </p:sp>
    </p:spTree>
    <p:extLst>
      <p:ext uri="{BB962C8B-B14F-4D97-AF65-F5344CB8AC3E}">
        <p14:creationId xmlns:p14="http://schemas.microsoft.com/office/powerpoint/2010/main" val="911731314"/>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591"/>
            <a:ext cx="9144001" cy="5145091"/>
            <a:chOff x="0" y="-1591"/>
            <a:chExt cx="9144001" cy="5145091"/>
          </a:xfrm>
        </p:grpSpPr>
        <p:pic>
          <p:nvPicPr>
            <p:cNvPr id="71" name="Picture 2" descr="\\vmware-host\Shared Folders\Desktop\Active  Projects\Barbara Robidoux\Sample Slide Visuals\Dell_EMC Branded\Picture1.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30000"/>
                      </a14:imgEffect>
                      <a14:imgEffect>
                        <a14:brightnessContrast bright="-11000" contrast="33000"/>
                      </a14:imgEffect>
                    </a14:imgLayer>
                  </a14:imgProps>
                </a:ex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a:xfrm rot="16200000">
              <a:off x="1999456" y="-2001047"/>
              <a:ext cx="5145089" cy="9144001"/>
            </a:xfrm>
            <a:prstGeom prst="rect">
              <a:avLst/>
            </a:prstGeom>
            <a:gradFill flip="none" rotWithShape="1">
              <a:gsLst>
                <a:gs pos="0">
                  <a:schemeClr val="bg2">
                    <a:lumMod val="85000"/>
                    <a:lumOff val="15000"/>
                    <a:alpha val="60000"/>
                  </a:schemeClr>
                </a:gs>
                <a:gs pos="100000">
                  <a:schemeClr val="bg2">
                    <a:lumMod val="85000"/>
                    <a:lumOff val="15000"/>
                    <a:alpha val="0"/>
                  </a:schemeClr>
                </a:gs>
              </a:gsLst>
              <a:lin ang="5400000" scaled="1"/>
              <a:tileRect/>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grpSp>
      <p:sp>
        <p:nvSpPr>
          <p:cNvPr id="48" name="Rectangle 47"/>
          <p:cNvSpPr/>
          <p:nvPr/>
        </p:nvSpPr>
        <p:spPr>
          <a:xfrm rot="10800000">
            <a:off x="0" y="756920"/>
            <a:ext cx="9144000" cy="4390228"/>
          </a:xfrm>
          <a:prstGeom prst="rect">
            <a:avLst/>
          </a:prstGeom>
          <a:gradFill>
            <a:gsLst>
              <a:gs pos="0">
                <a:schemeClr val="bg2">
                  <a:alpha val="83000"/>
                </a:schemeClr>
              </a:gs>
              <a:gs pos="100000">
                <a:schemeClr val="bg2">
                  <a:alpha val="0"/>
                </a:schemeClr>
              </a:gs>
            </a:gsLst>
            <a:lin ang="5400000" scaled="1"/>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26" name="Title 25"/>
          <p:cNvSpPr>
            <a:spLocks noGrp="1"/>
          </p:cNvSpPr>
          <p:nvPr>
            <p:ph type="title"/>
          </p:nvPr>
        </p:nvSpPr>
        <p:spPr>
          <a:xfrm>
            <a:off x="267970" y="250454"/>
            <a:ext cx="7955280" cy="664797"/>
          </a:xfrm>
        </p:spPr>
        <p:txBody>
          <a:bodyPr/>
          <a:lstStyle/>
          <a:p>
            <a:r>
              <a:rPr lang="en-US" dirty="0">
                <a:solidFill>
                  <a:schemeClr val="tx2"/>
                </a:solidFill>
              </a:rPr>
              <a:t>Dell EMC Services for networking</a:t>
            </a:r>
            <a:endParaRPr lang="en-US" dirty="0">
              <a:solidFill>
                <a:schemeClr val="accent3"/>
              </a:solidFill>
            </a:endParaRPr>
          </a:p>
        </p:txBody>
      </p:sp>
      <p:pic>
        <p:nvPicPr>
          <p:cNvPr id="60" name="Picture 59"/>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8201289" y="4838853"/>
            <a:ext cx="675370" cy="120065"/>
          </a:xfrm>
          <a:prstGeom prst="rect">
            <a:avLst/>
          </a:prstGeom>
        </p:spPr>
      </p:pic>
      <p:sp>
        <p:nvSpPr>
          <p:cNvPr id="81" name="Rectangle 80"/>
          <p:cNvSpPr/>
          <p:nvPr/>
        </p:nvSpPr>
        <p:spPr>
          <a:xfrm>
            <a:off x="6922422" y="991793"/>
            <a:ext cx="1920240" cy="3000914"/>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82" name="Rectangle 81"/>
          <p:cNvSpPr/>
          <p:nvPr/>
        </p:nvSpPr>
        <p:spPr>
          <a:xfrm>
            <a:off x="6922422" y="797184"/>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4" name="Rectangle 83"/>
          <p:cNvSpPr/>
          <p:nvPr/>
        </p:nvSpPr>
        <p:spPr>
          <a:xfrm>
            <a:off x="7590796" y="1480765"/>
            <a:ext cx="583493"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smtClean="0">
                <a:solidFill>
                  <a:schemeClr val="tx2"/>
                </a:solidFill>
                <a:cs typeface="Arial" panose="020B0604020202020204" pitchFamily="34" charset="0"/>
              </a:rPr>
              <a:t>TRAINING</a:t>
            </a:r>
            <a:endParaRPr lang="en-US" sz="900" b="1" dirty="0">
              <a:solidFill>
                <a:schemeClr val="tx2"/>
              </a:solidFill>
              <a:cs typeface="Arial" panose="020B0604020202020204" pitchFamily="34" charset="0"/>
            </a:endParaRPr>
          </a:p>
          <a:p>
            <a:pPr algn="ctr" defTabSz="650530"/>
            <a:r>
              <a:rPr lang="en-US" sz="900" b="1" dirty="0">
                <a:solidFill>
                  <a:schemeClr val="tx2"/>
                </a:solidFill>
                <a:cs typeface="Arial" panose="020B0604020202020204" pitchFamily="34" charset="0"/>
              </a:rPr>
              <a:t>SERVICES</a:t>
            </a:r>
          </a:p>
        </p:txBody>
      </p:sp>
      <p:sp>
        <p:nvSpPr>
          <p:cNvPr id="94" name="TextBox 93"/>
          <p:cNvSpPr txBox="1"/>
          <p:nvPr/>
        </p:nvSpPr>
        <p:spPr>
          <a:xfrm>
            <a:off x="7051270" y="1962137"/>
            <a:ext cx="1662545"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Networking Essentials </a:t>
            </a:r>
          </a:p>
          <a:p>
            <a:pPr marL="114300" indent="-114300">
              <a:spcBef>
                <a:spcPts val="600"/>
              </a:spcBef>
              <a:spcAft>
                <a:spcPts val="0"/>
              </a:spcAft>
              <a:buClr>
                <a:schemeClr val="tx2"/>
              </a:buClr>
              <a:buFont typeface="Arial"/>
              <a:buChar char="•"/>
            </a:pPr>
            <a:r>
              <a:rPr lang="en-US" sz="1200" dirty="0">
                <a:solidFill>
                  <a:schemeClr val="tx2"/>
                </a:solidFill>
                <a:latin typeface="Arial"/>
              </a:rPr>
              <a:t>Networking Installation and Configuration </a:t>
            </a:r>
          </a:p>
          <a:p>
            <a:pPr marL="114300" indent="-114300">
              <a:spcBef>
                <a:spcPts val="600"/>
              </a:spcBef>
              <a:spcAft>
                <a:spcPts val="0"/>
              </a:spcAft>
              <a:buClr>
                <a:schemeClr val="tx2"/>
              </a:buClr>
              <a:buFont typeface="Arial"/>
              <a:buChar char="•"/>
            </a:pPr>
            <a:r>
              <a:rPr lang="en-US" sz="1200" dirty="0">
                <a:solidFill>
                  <a:schemeClr val="tx2"/>
                </a:solidFill>
                <a:latin typeface="Arial"/>
              </a:rPr>
              <a:t>Networking Planning</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sp>
        <p:nvSpPr>
          <p:cNvPr id="102" name="Freeform 5"/>
          <p:cNvSpPr>
            <a:spLocks noEditPoints="1"/>
          </p:cNvSpPr>
          <p:nvPr/>
        </p:nvSpPr>
        <p:spPr bwMode="auto">
          <a:xfrm>
            <a:off x="7636480" y="904946"/>
            <a:ext cx="492125" cy="490538"/>
          </a:xfrm>
          <a:custGeom>
            <a:avLst/>
            <a:gdLst>
              <a:gd name="T0" fmla="*/ 64 w 128"/>
              <a:gd name="T1" fmla="*/ 0 h 128"/>
              <a:gd name="T2" fmla="*/ 5 w 128"/>
              <a:gd name="T3" fmla="*/ 36 h 128"/>
              <a:gd name="T4" fmla="*/ 16 w 128"/>
              <a:gd name="T5" fmla="*/ 47 h 128"/>
              <a:gd name="T6" fmla="*/ 25 w 128"/>
              <a:gd name="T7" fmla="*/ 61 h 128"/>
              <a:gd name="T8" fmla="*/ 64 w 128"/>
              <a:gd name="T9" fmla="*/ 112 h 128"/>
              <a:gd name="T10" fmla="*/ 102 w 128"/>
              <a:gd name="T11" fmla="*/ 61 h 128"/>
              <a:gd name="T12" fmla="*/ 112 w 128"/>
              <a:gd name="T13" fmla="*/ 128 h 128"/>
              <a:gd name="T14" fmla="*/ 120 w 128"/>
              <a:gd name="T15" fmla="*/ 37 h 128"/>
              <a:gd name="T16" fmla="*/ 128 w 128"/>
              <a:gd name="T17" fmla="*/ 33 h 128"/>
              <a:gd name="T18" fmla="*/ 64 w 128"/>
              <a:gd name="T19" fmla="*/ 104 h 128"/>
              <a:gd name="T20" fmla="*/ 33 w 128"/>
              <a:gd name="T21" fmla="*/ 65 h 128"/>
              <a:gd name="T22" fmla="*/ 46 w 128"/>
              <a:gd name="T23" fmla="*/ 71 h 128"/>
              <a:gd name="T24" fmla="*/ 64 w 128"/>
              <a:gd name="T25" fmla="*/ 80 h 128"/>
              <a:gd name="T26" fmla="*/ 81 w 128"/>
              <a:gd name="T27" fmla="*/ 71 h 128"/>
              <a:gd name="T28" fmla="*/ 95 w 128"/>
              <a:gd name="T29" fmla="*/ 65 h 128"/>
              <a:gd name="T30" fmla="*/ 64 w 128"/>
              <a:gd name="T31" fmla="*/ 104 h 128"/>
              <a:gd name="T32" fmla="*/ 104 w 128"/>
              <a:gd name="T33" fmla="*/ 51 h 128"/>
              <a:gd name="T34" fmla="*/ 93 w 128"/>
              <a:gd name="T35" fmla="*/ 56 h 128"/>
              <a:gd name="T36" fmla="*/ 92 w 128"/>
              <a:gd name="T37" fmla="*/ 57 h 128"/>
              <a:gd name="T38" fmla="*/ 90 w 128"/>
              <a:gd name="T39" fmla="*/ 58 h 128"/>
              <a:gd name="T40" fmla="*/ 82 w 128"/>
              <a:gd name="T41" fmla="*/ 62 h 128"/>
              <a:gd name="T42" fmla="*/ 72 w 128"/>
              <a:gd name="T43" fmla="*/ 67 h 128"/>
              <a:gd name="T44" fmla="*/ 55 w 128"/>
              <a:gd name="T45" fmla="*/ 67 h 128"/>
              <a:gd name="T46" fmla="*/ 45 w 128"/>
              <a:gd name="T47" fmla="*/ 62 h 128"/>
              <a:gd name="T48" fmla="*/ 38 w 128"/>
              <a:gd name="T49" fmla="*/ 58 h 128"/>
              <a:gd name="T50" fmla="*/ 34 w 128"/>
              <a:gd name="T51" fmla="*/ 56 h 128"/>
              <a:gd name="T52" fmla="*/ 29 w 128"/>
              <a:gd name="T53" fmla="*/ 53 h 128"/>
              <a:gd name="T54" fmla="*/ 24 w 128"/>
              <a:gd name="T55" fmla="*/ 45 h 128"/>
              <a:gd name="T56" fmla="*/ 32 w 128"/>
              <a:gd name="T57" fmla="*/ 48 h 128"/>
              <a:gd name="T58" fmla="*/ 41 w 128"/>
              <a:gd name="T59" fmla="*/ 53 h 128"/>
              <a:gd name="T60" fmla="*/ 53 w 128"/>
              <a:gd name="T61" fmla="*/ 58 h 128"/>
              <a:gd name="T62" fmla="*/ 64 w 128"/>
              <a:gd name="T63" fmla="*/ 63 h 128"/>
              <a:gd name="T64" fmla="*/ 75 w 128"/>
              <a:gd name="T65" fmla="*/ 58 h 128"/>
              <a:gd name="T66" fmla="*/ 86 w 128"/>
              <a:gd name="T67" fmla="*/ 53 h 128"/>
              <a:gd name="T68" fmla="*/ 96 w 128"/>
              <a:gd name="T69" fmla="*/ 48 h 128"/>
              <a:gd name="T70" fmla="*/ 104 w 128"/>
              <a:gd name="T71" fmla="*/ 45 h 128"/>
              <a:gd name="T72" fmla="*/ 86 w 128"/>
              <a:gd name="T73" fmla="*/ 44 h 128"/>
              <a:gd name="T74" fmla="*/ 74 w 128"/>
              <a:gd name="T75" fmla="*/ 49 h 128"/>
              <a:gd name="T76" fmla="*/ 54 w 128"/>
              <a:gd name="T77" fmla="*/ 49 h 128"/>
              <a:gd name="T78" fmla="*/ 41 w 128"/>
              <a:gd name="T79" fmla="*/ 44 h 128"/>
              <a:gd name="T80" fmla="*/ 64 w 128"/>
              <a:gd name="T81" fmla="*/ 9 h 128"/>
              <a:gd name="T82" fmla="*/ 86 w 128"/>
              <a:gd name="T83"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5" y="32"/>
                </a:moveTo>
                <a:cubicBezTo>
                  <a:pt x="64" y="0"/>
                  <a:pt x="64" y="0"/>
                  <a:pt x="64" y="0"/>
                </a:cubicBezTo>
                <a:cubicBezTo>
                  <a:pt x="0" y="33"/>
                  <a:pt x="0" y="33"/>
                  <a:pt x="0" y="33"/>
                </a:cubicBezTo>
                <a:cubicBezTo>
                  <a:pt x="5" y="36"/>
                  <a:pt x="5" y="36"/>
                  <a:pt x="5" y="36"/>
                </a:cubicBezTo>
                <a:cubicBezTo>
                  <a:pt x="16" y="41"/>
                  <a:pt x="16" y="41"/>
                  <a:pt x="16" y="41"/>
                </a:cubicBezTo>
                <a:cubicBezTo>
                  <a:pt x="16" y="47"/>
                  <a:pt x="16" y="47"/>
                  <a:pt x="16" y="47"/>
                </a:cubicBezTo>
                <a:cubicBezTo>
                  <a:pt x="16" y="56"/>
                  <a:pt x="16" y="56"/>
                  <a:pt x="16" y="56"/>
                </a:cubicBezTo>
                <a:cubicBezTo>
                  <a:pt x="25" y="61"/>
                  <a:pt x="25" y="61"/>
                  <a:pt x="25" y="61"/>
                </a:cubicBezTo>
                <a:cubicBezTo>
                  <a:pt x="24" y="64"/>
                  <a:pt x="24" y="68"/>
                  <a:pt x="24" y="72"/>
                </a:cubicBezTo>
                <a:cubicBezTo>
                  <a:pt x="24" y="94"/>
                  <a:pt x="42" y="112"/>
                  <a:pt x="64" y="112"/>
                </a:cubicBezTo>
                <a:cubicBezTo>
                  <a:pt x="86" y="112"/>
                  <a:pt x="104" y="94"/>
                  <a:pt x="104" y="72"/>
                </a:cubicBezTo>
                <a:cubicBezTo>
                  <a:pt x="104" y="68"/>
                  <a:pt x="103" y="64"/>
                  <a:pt x="102" y="61"/>
                </a:cubicBezTo>
                <a:cubicBezTo>
                  <a:pt x="112" y="56"/>
                  <a:pt x="112" y="56"/>
                  <a:pt x="112" y="56"/>
                </a:cubicBezTo>
                <a:cubicBezTo>
                  <a:pt x="112" y="128"/>
                  <a:pt x="112" y="128"/>
                  <a:pt x="112" y="128"/>
                </a:cubicBezTo>
                <a:cubicBezTo>
                  <a:pt x="120" y="120"/>
                  <a:pt x="120" y="120"/>
                  <a:pt x="120" y="120"/>
                </a:cubicBezTo>
                <a:cubicBezTo>
                  <a:pt x="120" y="37"/>
                  <a:pt x="120" y="37"/>
                  <a:pt x="120" y="37"/>
                </a:cubicBezTo>
                <a:cubicBezTo>
                  <a:pt x="123" y="36"/>
                  <a:pt x="123" y="36"/>
                  <a:pt x="123" y="36"/>
                </a:cubicBezTo>
                <a:cubicBezTo>
                  <a:pt x="128" y="33"/>
                  <a:pt x="128" y="33"/>
                  <a:pt x="128" y="33"/>
                </a:cubicBezTo>
                <a:lnTo>
                  <a:pt x="125" y="32"/>
                </a:lnTo>
                <a:close/>
                <a:moveTo>
                  <a:pt x="64" y="104"/>
                </a:moveTo>
                <a:cubicBezTo>
                  <a:pt x="46" y="104"/>
                  <a:pt x="32" y="90"/>
                  <a:pt x="32" y="72"/>
                </a:cubicBezTo>
                <a:cubicBezTo>
                  <a:pt x="32" y="69"/>
                  <a:pt x="32" y="67"/>
                  <a:pt x="33" y="65"/>
                </a:cubicBezTo>
                <a:cubicBezTo>
                  <a:pt x="39" y="68"/>
                  <a:pt x="39" y="68"/>
                  <a:pt x="39" y="68"/>
                </a:cubicBezTo>
                <a:cubicBezTo>
                  <a:pt x="46" y="71"/>
                  <a:pt x="46" y="71"/>
                  <a:pt x="46" y="71"/>
                </a:cubicBezTo>
                <a:cubicBezTo>
                  <a:pt x="55" y="76"/>
                  <a:pt x="55" y="76"/>
                  <a:pt x="55" y="76"/>
                </a:cubicBezTo>
                <a:cubicBezTo>
                  <a:pt x="64" y="80"/>
                  <a:pt x="64" y="80"/>
                  <a:pt x="64" y="80"/>
                </a:cubicBezTo>
                <a:cubicBezTo>
                  <a:pt x="72" y="76"/>
                  <a:pt x="72" y="76"/>
                  <a:pt x="72" y="76"/>
                </a:cubicBezTo>
                <a:cubicBezTo>
                  <a:pt x="81" y="71"/>
                  <a:pt x="81" y="71"/>
                  <a:pt x="81" y="71"/>
                </a:cubicBezTo>
                <a:cubicBezTo>
                  <a:pt x="88" y="68"/>
                  <a:pt x="88" y="68"/>
                  <a:pt x="88" y="68"/>
                </a:cubicBezTo>
                <a:cubicBezTo>
                  <a:pt x="95" y="65"/>
                  <a:pt x="95" y="65"/>
                  <a:pt x="95" y="65"/>
                </a:cubicBezTo>
                <a:cubicBezTo>
                  <a:pt x="95" y="67"/>
                  <a:pt x="96" y="69"/>
                  <a:pt x="96" y="72"/>
                </a:cubicBezTo>
                <a:cubicBezTo>
                  <a:pt x="96" y="90"/>
                  <a:pt x="81" y="104"/>
                  <a:pt x="64" y="104"/>
                </a:cubicBezTo>
                <a:close/>
                <a:moveTo>
                  <a:pt x="104" y="51"/>
                </a:moveTo>
                <a:cubicBezTo>
                  <a:pt x="104" y="51"/>
                  <a:pt x="104" y="51"/>
                  <a:pt x="104" y="51"/>
                </a:cubicBezTo>
                <a:cubicBezTo>
                  <a:pt x="99" y="53"/>
                  <a:pt x="99" y="53"/>
                  <a:pt x="99" y="53"/>
                </a:cubicBezTo>
                <a:cubicBezTo>
                  <a:pt x="93" y="56"/>
                  <a:pt x="93" y="56"/>
                  <a:pt x="93" y="56"/>
                </a:cubicBezTo>
                <a:cubicBezTo>
                  <a:pt x="94" y="56"/>
                  <a:pt x="94" y="56"/>
                  <a:pt x="94" y="56"/>
                </a:cubicBezTo>
                <a:cubicBezTo>
                  <a:pt x="92" y="57"/>
                  <a:pt x="92" y="57"/>
                  <a:pt x="92" y="57"/>
                </a:cubicBezTo>
                <a:cubicBezTo>
                  <a:pt x="90" y="58"/>
                  <a:pt x="90" y="58"/>
                  <a:pt x="90" y="58"/>
                </a:cubicBezTo>
                <a:cubicBezTo>
                  <a:pt x="90" y="58"/>
                  <a:pt x="90" y="58"/>
                  <a:pt x="90" y="58"/>
                </a:cubicBezTo>
                <a:cubicBezTo>
                  <a:pt x="82" y="62"/>
                  <a:pt x="82" y="62"/>
                  <a:pt x="82" y="62"/>
                </a:cubicBezTo>
                <a:cubicBezTo>
                  <a:pt x="82" y="62"/>
                  <a:pt x="82" y="62"/>
                  <a:pt x="82" y="62"/>
                </a:cubicBezTo>
                <a:cubicBezTo>
                  <a:pt x="74" y="66"/>
                  <a:pt x="74" y="66"/>
                  <a:pt x="74" y="66"/>
                </a:cubicBezTo>
                <a:cubicBezTo>
                  <a:pt x="72" y="67"/>
                  <a:pt x="72" y="67"/>
                  <a:pt x="72" y="67"/>
                </a:cubicBezTo>
                <a:cubicBezTo>
                  <a:pt x="64" y="71"/>
                  <a:pt x="64" y="71"/>
                  <a:pt x="64" y="71"/>
                </a:cubicBezTo>
                <a:cubicBezTo>
                  <a:pt x="55" y="67"/>
                  <a:pt x="55" y="67"/>
                  <a:pt x="55" y="67"/>
                </a:cubicBezTo>
                <a:cubicBezTo>
                  <a:pt x="45" y="62"/>
                  <a:pt x="45" y="62"/>
                  <a:pt x="45" y="62"/>
                </a:cubicBezTo>
                <a:cubicBezTo>
                  <a:pt x="45" y="62"/>
                  <a:pt x="45" y="62"/>
                  <a:pt x="45" y="62"/>
                </a:cubicBezTo>
                <a:cubicBezTo>
                  <a:pt x="38" y="58"/>
                  <a:pt x="38" y="58"/>
                  <a:pt x="38" y="58"/>
                </a:cubicBezTo>
                <a:cubicBezTo>
                  <a:pt x="38" y="58"/>
                  <a:pt x="38" y="58"/>
                  <a:pt x="38" y="58"/>
                </a:cubicBezTo>
                <a:cubicBezTo>
                  <a:pt x="36" y="57"/>
                  <a:pt x="36" y="57"/>
                  <a:pt x="36" y="57"/>
                </a:cubicBezTo>
                <a:cubicBezTo>
                  <a:pt x="34" y="56"/>
                  <a:pt x="34" y="56"/>
                  <a:pt x="34" y="56"/>
                </a:cubicBezTo>
                <a:cubicBezTo>
                  <a:pt x="34" y="56"/>
                  <a:pt x="34" y="56"/>
                  <a:pt x="34" y="56"/>
                </a:cubicBezTo>
                <a:cubicBezTo>
                  <a:pt x="29" y="53"/>
                  <a:pt x="29" y="53"/>
                  <a:pt x="29" y="53"/>
                </a:cubicBezTo>
                <a:cubicBezTo>
                  <a:pt x="24" y="51"/>
                  <a:pt x="24" y="51"/>
                  <a:pt x="24" y="51"/>
                </a:cubicBezTo>
                <a:cubicBezTo>
                  <a:pt x="24" y="45"/>
                  <a:pt x="24" y="45"/>
                  <a:pt x="24" y="45"/>
                </a:cubicBezTo>
                <a:cubicBezTo>
                  <a:pt x="32" y="48"/>
                  <a:pt x="32" y="48"/>
                  <a:pt x="32" y="48"/>
                </a:cubicBezTo>
                <a:cubicBezTo>
                  <a:pt x="32" y="48"/>
                  <a:pt x="32" y="48"/>
                  <a:pt x="32" y="48"/>
                </a:cubicBezTo>
                <a:cubicBezTo>
                  <a:pt x="38" y="51"/>
                  <a:pt x="38" y="51"/>
                  <a:pt x="38" y="51"/>
                </a:cubicBezTo>
                <a:cubicBezTo>
                  <a:pt x="41" y="53"/>
                  <a:pt x="41" y="53"/>
                  <a:pt x="41" y="53"/>
                </a:cubicBezTo>
                <a:cubicBezTo>
                  <a:pt x="44" y="54"/>
                  <a:pt x="44" y="54"/>
                  <a:pt x="44" y="54"/>
                </a:cubicBezTo>
                <a:cubicBezTo>
                  <a:pt x="53" y="58"/>
                  <a:pt x="53" y="58"/>
                  <a:pt x="53" y="58"/>
                </a:cubicBezTo>
                <a:cubicBezTo>
                  <a:pt x="63" y="63"/>
                  <a:pt x="63" y="63"/>
                  <a:pt x="63" y="63"/>
                </a:cubicBezTo>
                <a:cubicBezTo>
                  <a:pt x="64" y="63"/>
                  <a:pt x="64" y="63"/>
                  <a:pt x="64" y="63"/>
                </a:cubicBezTo>
                <a:cubicBezTo>
                  <a:pt x="65" y="63"/>
                  <a:pt x="65" y="63"/>
                  <a:pt x="65" y="63"/>
                </a:cubicBezTo>
                <a:cubicBezTo>
                  <a:pt x="75" y="58"/>
                  <a:pt x="75" y="58"/>
                  <a:pt x="75" y="58"/>
                </a:cubicBezTo>
                <a:cubicBezTo>
                  <a:pt x="84" y="54"/>
                  <a:pt x="84" y="54"/>
                  <a:pt x="84" y="54"/>
                </a:cubicBezTo>
                <a:cubicBezTo>
                  <a:pt x="86" y="53"/>
                  <a:pt x="86" y="53"/>
                  <a:pt x="86" y="53"/>
                </a:cubicBezTo>
                <a:cubicBezTo>
                  <a:pt x="90" y="51"/>
                  <a:pt x="90" y="51"/>
                  <a:pt x="90" y="51"/>
                </a:cubicBezTo>
                <a:cubicBezTo>
                  <a:pt x="96" y="48"/>
                  <a:pt x="96" y="48"/>
                  <a:pt x="96" y="48"/>
                </a:cubicBezTo>
                <a:cubicBezTo>
                  <a:pt x="96" y="48"/>
                  <a:pt x="96" y="48"/>
                  <a:pt x="96" y="48"/>
                </a:cubicBezTo>
                <a:cubicBezTo>
                  <a:pt x="104" y="45"/>
                  <a:pt x="104" y="45"/>
                  <a:pt x="104" y="45"/>
                </a:cubicBezTo>
                <a:lnTo>
                  <a:pt x="104" y="51"/>
                </a:lnTo>
                <a:close/>
                <a:moveTo>
                  <a:pt x="86" y="44"/>
                </a:moveTo>
                <a:cubicBezTo>
                  <a:pt x="77" y="48"/>
                  <a:pt x="77" y="48"/>
                  <a:pt x="77" y="48"/>
                </a:cubicBezTo>
                <a:cubicBezTo>
                  <a:pt x="74" y="49"/>
                  <a:pt x="74" y="49"/>
                  <a:pt x="74" y="49"/>
                </a:cubicBezTo>
                <a:cubicBezTo>
                  <a:pt x="64" y="54"/>
                  <a:pt x="64" y="54"/>
                  <a:pt x="64" y="54"/>
                </a:cubicBezTo>
                <a:cubicBezTo>
                  <a:pt x="54" y="49"/>
                  <a:pt x="54" y="49"/>
                  <a:pt x="54" y="49"/>
                </a:cubicBezTo>
                <a:cubicBezTo>
                  <a:pt x="51" y="48"/>
                  <a:pt x="51" y="48"/>
                  <a:pt x="51" y="48"/>
                </a:cubicBezTo>
                <a:cubicBezTo>
                  <a:pt x="41" y="44"/>
                  <a:pt x="41" y="44"/>
                  <a:pt x="41" y="44"/>
                </a:cubicBezTo>
                <a:cubicBezTo>
                  <a:pt x="18" y="33"/>
                  <a:pt x="18" y="33"/>
                  <a:pt x="18" y="33"/>
                </a:cubicBezTo>
                <a:cubicBezTo>
                  <a:pt x="64" y="9"/>
                  <a:pt x="64" y="9"/>
                  <a:pt x="64" y="9"/>
                </a:cubicBezTo>
                <a:cubicBezTo>
                  <a:pt x="110" y="33"/>
                  <a:pt x="110" y="33"/>
                  <a:pt x="110" y="33"/>
                </a:cubicBezTo>
                <a:lnTo>
                  <a:pt x="86" y="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4" name="Rectangle 63"/>
          <p:cNvSpPr/>
          <p:nvPr/>
        </p:nvSpPr>
        <p:spPr>
          <a:xfrm>
            <a:off x="4709787"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65" name="Rectangle 64"/>
          <p:cNvSpPr/>
          <p:nvPr/>
        </p:nvSpPr>
        <p:spPr>
          <a:xfrm>
            <a:off x="4709787"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5" name="Rectangle 84"/>
          <p:cNvSpPr/>
          <p:nvPr/>
        </p:nvSpPr>
        <p:spPr>
          <a:xfrm>
            <a:off x="5378161" y="1480765"/>
            <a:ext cx="583493"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a:solidFill>
                  <a:schemeClr val="tx2"/>
                </a:solidFill>
                <a:cs typeface="Arial" panose="020B0604020202020204" pitchFamily="34" charset="0"/>
              </a:rPr>
              <a:t>SUPPORT</a:t>
            </a:r>
          </a:p>
          <a:p>
            <a:pPr algn="ctr" defTabSz="650530"/>
            <a:r>
              <a:rPr lang="en-US" sz="900" b="1" dirty="0">
                <a:solidFill>
                  <a:schemeClr val="tx2"/>
                </a:solidFill>
                <a:cs typeface="Arial" panose="020B0604020202020204" pitchFamily="34" charset="0"/>
              </a:rPr>
              <a:t>SERVICES</a:t>
            </a:r>
          </a:p>
        </p:txBody>
      </p:sp>
      <p:sp>
        <p:nvSpPr>
          <p:cNvPr id="93" name="TextBox 92"/>
          <p:cNvSpPr txBox="1"/>
          <p:nvPr/>
        </p:nvSpPr>
        <p:spPr>
          <a:xfrm>
            <a:off x="4838635" y="1962137"/>
            <a:ext cx="1662545"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ProSupport Enterprise Suite</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grpSp>
        <p:nvGrpSpPr>
          <p:cNvPr id="103" name="Group 102"/>
          <p:cNvGrpSpPr/>
          <p:nvPr/>
        </p:nvGrpSpPr>
        <p:grpSpPr>
          <a:xfrm>
            <a:off x="5423845" y="904153"/>
            <a:ext cx="492125" cy="492125"/>
            <a:chOff x="6462713" y="3903663"/>
            <a:chExt cx="492125" cy="492125"/>
          </a:xfrm>
          <a:solidFill>
            <a:schemeClr val="bg1">
              <a:lumMod val="40000"/>
              <a:lumOff val="60000"/>
            </a:schemeClr>
          </a:solidFill>
        </p:grpSpPr>
        <p:sp>
          <p:nvSpPr>
            <p:cNvPr id="104" name="Rectangle 9"/>
            <p:cNvSpPr>
              <a:spLocks noChangeArrowheads="1"/>
            </p:cNvSpPr>
            <p:nvPr/>
          </p:nvSpPr>
          <p:spPr bwMode="auto">
            <a:xfrm>
              <a:off x="6524626" y="4179888"/>
              <a:ext cx="31750" cy="1539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5" name="Rectangle 10"/>
            <p:cNvSpPr>
              <a:spLocks noChangeArrowheads="1"/>
            </p:cNvSpPr>
            <p:nvPr/>
          </p:nvSpPr>
          <p:spPr bwMode="auto">
            <a:xfrm>
              <a:off x="6862763" y="4179888"/>
              <a:ext cx="30163" cy="1539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6" name="Freeform 11"/>
            <p:cNvSpPr>
              <a:spLocks/>
            </p:cNvSpPr>
            <p:nvPr/>
          </p:nvSpPr>
          <p:spPr bwMode="auto">
            <a:xfrm>
              <a:off x="6462713" y="3903663"/>
              <a:ext cx="492125" cy="492125"/>
            </a:xfrm>
            <a:custGeom>
              <a:avLst/>
              <a:gdLst>
                <a:gd name="T0" fmla="*/ 64 w 128"/>
                <a:gd name="T1" fmla="*/ 0 h 128"/>
                <a:gd name="T2" fmla="*/ 0 w 128"/>
                <a:gd name="T3" fmla="*/ 64 h 128"/>
                <a:gd name="T4" fmla="*/ 0 w 128"/>
                <a:gd name="T5" fmla="*/ 112 h 128"/>
                <a:gd name="T6" fmla="*/ 8 w 128"/>
                <a:gd name="T7" fmla="*/ 112 h 128"/>
                <a:gd name="T8" fmla="*/ 8 w 128"/>
                <a:gd name="T9" fmla="*/ 64 h 128"/>
                <a:gd name="T10" fmla="*/ 64 w 128"/>
                <a:gd name="T11" fmla="*/ 8 h 128"/>
                <a:gd name="T12" fmla="*/ 120 w 128"/>
                <a:gd name="T13" fmla="*/ 64 h 128"/>
                <a:gd name="T14" fmla="*/ 120 w 128"/>
                <a:gd name="T15" fmla="*/ 120 h 128"/>
                <a:gd name="T16" fmla="*/ 88 w 128"/>
                <a:gd name="T17" fmla="*/ 120 h 128"/>
                <a:gd name="T18" fmla="*/ 88 w 128"/>
                <a:gd name="T19" fmla="*/ 112 h 128"/>
                <a:gd name="T20" fmla="*/ 72 w 128"/>
                <a:gd name="T21" fmla="*/ 112 h 128"/>
                <a:gd name="T22" fmla="*/ 72 w 128"/>
                <a:gd name="T23" fmla="*/ 128 h 128"/>
                <a:gd name="T24" fmla="*/ 88 w 128"/>
                <a:gd name="T25" fmla="*/ 128 h 128"/>
                <a:gd name="T26" fmla="*/ 88 w 128"/>
                <a:gd name="T27" fmla="*/ 128 h 128"/>
                <a:gd name="T28" fmla="*/ 120 w 128"/>
                <a:gd name="T29" fmla="*/ 128 h 128"/>
                <a:gd name="T30" fmla="*/ 128 w 128"/>
                <a:gd name="T31" fmla="*/ 128 h 128"/>
                <a:gd name="T32" fmla="*/ 128 w 128"/>
                <a:gd name="T33" fmla="*/ 120 h 128"/>
                <a:gd name="T34" fmla="*/ 128 w 128"/>
                <a:gd name="T35" fmla="*/ 64 h 128"/>
                <a:gd name="T36" fmla="*/ 64 w 128"/>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28">
                  <a:moveTo>
                    <a:pt x="64" y="0"/>
                  </a:moveTo>
                  <a:cubicBezTo>
                    <a:pt x="29" y="0"/>
                    <a:pt x="0" y="29"/>
                    <a:pt x="0" y="64"/>
                  </a:cubicBezTo>
                  <a:cubicBezTo>
                    <a:pt x="0" y="112"/>
                    <a:pt x="0" y="112"/>
                    <a:pt x="0" y="112"/>
                  </a:cubicBezTo>
                  <a:cubicBezTo>
                    <a:pt x="8" y="112"/>
                    <a:pt x="8" y="112"/>
                    <a:pt x="8" y="112"/>
                  </a:cubicBezTo>
                  <a:cubicBezTo>
                    <a:pt x="8" y="64"/>
                    <a:pt x="8" y="64"/>
                    <a:pt x="8" y="64"/>
                  </a:cubicBezTo>
                  <a:cubicBezTo>
                    <a:pt x="8" y="33"/>
                    <a:pt x="34" y="8"/>
                    <a:pt x="64" y="8"/>
                  </a:cubicBezTo>
                  <a:cubicBezTo>
                    <a:pt x="95" y="8"/>
                    <a:pt x="120" y="33"/>
                    <a:pt x="120" y="64"/>
                  </a:cubicBezTo>
                  <a:cubicBezTo>
                    <a:pt x="120" y="120"/>
                    <a:pt x="120" y="120"/>
                    <a:pt x="120" y="120"/>
                  </a:cubicBezTo>
                  <a:cubicBezTo>
                    <a:pt x="88" y="120"/>
                    <a:pt x="88" y="120"/>
                    <a:pt x="88" y="120"/>
                  </a:cubicBezTo>
                  <a:cubicBezTo>
                    <a:pt x="88" y="112"/>
                    <a:pt x="88" y="112"/>
                    <a:pt x="88" y="112"/>
                  </a:cubicBezTo>
                  <a:cubicBezTo>
                    <a:pt x="72" y="112"/>
                    <a:pt x="72" y="112"/>
                    <a:pt x="72" y="112"/>
                  </a:cubicBezTo>
                  <a:cubicBezTo>
                    <a:pt x="72" y="128"/>
                    <a:pt x="72" y="128"/>
                    <a:pt x="72" y="128"/>
                  </a:cubicBezTo>
                  <a:cubicBezTo>
                    <a:pt x="88" y="128"/>
                    <a:pt x="88" y="128"/>
                    <a:pt x="88" y="128"/>
                  </a:cubicBezTo>
                  <a:cubicBezTo>
                    <a:pt x="88" y="128"/>
                    <a:pt x="88" y="128"/>
                    <a:pt x="88" y="128"/>
                  </a:cubicBezTo>
                  <a:cubicBezTo>
                    <a:pt x="120" y="128"/>
                    <a:pt x="120" y="128"/>
                    <a:pt x="120" y="128"/>
                  </a:cubicBezTo>
                  <a:cubicBezTo>
                    <a:pt x="128" y="128"/>
                    <a:pt x="128" y="128"/>
                    <a:pt x="128" y="128"/>
                  </a:cubicBezTo>
                  <a:cubicBezTo>
                    <a:pt x="128" y="120"/>
                    <a:pt x="128" y="120"/>
                    <a:pt x="128" y="120"/>
                  </a:cubicBezTo>
                  <a:cubicBezTo>
                    <a:pt x="128" y="64"/>
                    <a:pt x="128" y="64"/>
                    <a:pt x="128" y="64"/>
                  </a:cubicBezTo>
                  <a:cubicBezTo>
                    <a:pt x="128" y="29"/>
                    <a:pt x="100" y="0"/>
                    <a:pt x="64"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59" name="Rectangle 58"/>
          <p:cNvSpPr/>
          <p:nvPr/>
        </p:nvSpPr>
        <p:spPr>
          <a:xfrm>
            <a:off x="2497152"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79" name="Rectangle 78"/>
          <p:cNvSpPr/>
          <p:nvPr/>
        </p:nvSpPr>
        <p:spPr>
          <a:xfrm>
            <a:off x="2497152"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8" name="Rectangle 87"/>
          <p:cNvSpPr/>
          <p:nvPr/>
        </p:nvSpPr>
        <p:spPr>
          <a:xfrm>
            <a:off x="3056522" y="1480765"/>
            <a:ext cx="801501"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smtClean="0">
                <a:solidFill>
                  <a:schemeClr val="tx2"/>
                </a:solidFill>
                <a:cs typeface="Arial" panose="020B0604020202020204" pitchFamily="34" charset="0"/>
              </a:rPr>
              <a:t>DEPLOYMENT</a:t>
            </a:r>
            <a:endParaRPr lang="en-US" sz="900" b="1" dirty="0">
              <a:solidFill>
                <a:schemeClr val="tx2"/>
              </a:solidFill>
              <a:cs typeface="Arial" panose="020B0604020202020204" pitchFamily="34" charset="0"/>
            </a:endParaRPr>
          </a:p>
          <a:p>
            <a:pPr algn="ctr" defTabSz="650530"/>
            <a:r>
              <a:rPr lang="en-US" sz="900" b="1" dirty="0">
                <a:solidFill>
                  <a:schemeClr val="tx2"/>
                </a:solidFill>
                <a:cs typeface="Arial" panose="020B0604020202020204" pitchFamily="34" charset="0"/>
              </a:rPr>
              <a:t>SERVICES </a:t>
            </a:r>
          </a:p>
        </p:txBody>
      </p:sp>
      <p:sp>
        <p:nvSpPr>
          <p:cNvPr id="90" name="TextBox 89"/>
          <p:cNvSpPr txBox="1"/>
          <p:nvPr/>
        </p:nvSpPr>
        <p:spPr>
          <a:xfrm>
            <a:off x="2626000" y="1962137"/>
            <a:ext cx="1662545"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ProDeploy Enterprise Suite</a:t>
            </a:r>
          </a:p>
          <a:p>
            <a:pPr marL="114300" indent="-114300">
              <a:spcBef>
                <a:spcPts val="600"/>
              </a:spcBef>
              <a:spcAft>
                <a:spcPts val="0"/>
              </a:spcAft>
              <a:buClr>
                <a:schemeClr val="tx2"/>
              </a:buClr>
              <a:buFont typeface="Arial"/>
              <a:buChar char="•"/>
            </a:pPr>
            <a:r>
              <a:rPr lang="en-US" sz="1200" dirty="0">
                <a:solidFill>
                  <a:schemeClr val="tx2"/>
                </a:solidFill>
                <a:latin typeface="Arial"/>
              </a:rPr>
              <a:t>Enterprise Configuration</a:t>
            </a:r>
          </a:p>
          <a:p>
            <a:pPr marL="114300" indent="-114300">
              <a:spcBef>
                <a:spcPts val="600"/>
              </a:spcBef>
              <a:spcAft>
                <a:spcPts val="0"/>
              </a:spcAft>
              <a:buClr>
                <a:schemeClr val="tx2"/>
              </a:buClr>
              <a:buFont typeface="Arial"/>
              <a:buChar char="•"/>
            </a:pPr>
            <a:r>
              <a:rPr lang="en-US" sz="1200" dirty="0">
                <a:solidFill>
                  <a:schemeClr val="tx2"/>
                </a:solidFill>
                <a:latin typeface="Arial"/>
              </a:rPr>
              <a:t>Rack Integration</a:t>
            </a:r>
          </a:p>
          <a:p>
            <a:pPr marL="114300" indent="-114300">
              <a:spcBef>
                <a:spcPts val="600"/>
              </a:spcBef>
              <a:spcAft>
                <a:spcPts val="0"/>
              </a:spcAft>
              <a:buClr>
                <a:schemeClr val="tx2"/>
              </a:buClr>
              <a:buFont typeface="Arial"/>
              <a:buChar char="•"/>
            </a:pPr>
            <a:r>
              <a:rPr lang="en-US" sz="1200" dirty="0">
                <a:solidFill>
                  <a:schemeClr val="tx2"/>
                </a:solidFill>
                <a:latin typeface="Arial"/>
              </a:rPr>
              <a:t>Data Migration</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grpSp>
        <p:nvGrpSpPr>
          <p:cNvPr id="107" name="Group 106"/>
          <p:cNvGrpSpPr/>
          <p:nvPr/>
        </p:nvGrpSpPr>
        <p:grpSpPr>
          <a:xfrm>
            <a:off x="3212004" y="904947"/>
            <a:ext cx="490537" cy="490537"/>
            <a:chOff x="2303463" y="3892551"/>
            <a:chExt cx="490537" cy="490537"/>
          </a:xfrm>
          <a:noFill/>
        </p:grpSpPr>
        <p:sp>
          <p:nvSpPr>
            <p:cNvPr id="108"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grpFill/>
            <a:ln w="22225"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9"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grpFill/>
            <a:ln w="22225"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10"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grpFill/>
            <a:ln w="22225" cap="sq">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58" name="Rectangle 57"/>
          <p:cNvSpPr/>
          <p:nvPr/>
        </p:nvSpPr>
        <p:spPr>
          <a:xfrm>
            <a:off x="284517"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80" name="Rectangle 79"/>
          <p:cNvSpPr/>
          <p:nvPr/>
        </p:nvSpPr>
        <p:spPr>
          <a:xfrm>
            <a:off x="284517"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3" name="Rectangle 82"/>
          <p:cNvSpPr/>
          <p:nvPr/>
        </p:nvSpPr>
        <p:spPr>
          <a:xfrm>
            <a:off x="863123" y="1480765"/>
            <a:ext cx="763029"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a:solidFill>
                  <a:schemeClr val="tx2"/>
                </a:solidFill>
                <a:cs typeface="Arial" panose="020B0604020202020204" pitchFamily="34" charset="0"/>
              </a:rPr>
              <a:t>CONSULTING</a:t>
            </a:r>
          </a:p>
          <a:p>
            <a:pPr algn="ctr" defTabSz="650530"/>
            <a:r>
              <a:rPr lang="en-US" sz="900" b="1" dirty="0">
                <a:solidFill>
                  <a:schemeClr val="tx2"/>
                </a:solidFill>
                <a:cs typeface="Arial" panose="020B0604020202020204" pitchFamily="34" charset="0"/>
              </a:rPr>
              <a:t>SERVICES</a:t>
            </a:r>
          </a:p>
        </p:txBody>
      </p:sp>
      <p:sp>
        <p:nvSpPr>
          <p:cNvPr id="89" name="TextBox 88"/>
          <p:cNvSpPr txBox="1"/>
          <p:nvPr/>
        </p:nvSpPr>
        <p:spPr>
          <a:xfrm>
            <a:off x="398700" y="1962137"/>
            <a:ext cx="1369257"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Multi-cloud implementation and operating model</a:t>
            </a:r>
          </a:p>
        </p:txBody>
      </p:sp>
      <p:sp>
        <p:nvSpPr>
          <p:cNvPr id="111" name="Freeform 21"/>
          <p:cNvSpPr>
            <a:spLocks noEditPoints="1"/>
          </p:cNvSpPr>
          <p:nvPr/>
        </p:nvSpPr>
        <p:spPr bwMode="auto">
          <a:xfrm>
            <a:off x="1000162" y="905740"/>
            <a:ext cx="488950" cy="488950"/>
          </a:xfrm>
          <a:custGeom>
            <a:avLst/>
            <a:gdLst>
              <a:gd name="T0" fmla="*/ 120 w 128"/>
              <a:gd name="T1" fmla="*/ 72 h 127"/>
              <a:gd name="T2" fmla="*/ 120 w 128"/>
              <a:gd name="T3" fmla="*/ 76 h 127"/>
              <a:gd name="T4" fmla="*/ 91 w 128"/>
              <a:gd name="T5" fmla="*/ 76 h 127"/>
              <a:gd name="T6" fmla="*/ 77 w 128"/>
              <a:gd name="T7" fmla="*/ 33 h 127"/>
              <a:gd name="T8" fmla="*/ 80 w 128"/>
              <a:gd name="T9" fmla="*/ 24 h 127"/>
              <a:gd name="T10" fmla="*/ 68 w 128"/>
              <a:gd name="T11" fmla="*/ 8 h 127"/>
              <a:gd name="T12" fmla="*/ 68 w 128"/>
              <a:gd name="T13" fmla="*/ 0 h 127"/>
              <a:gd name="T14" fmla="*/ 60 w 128"/>
              <a:gd name="T15" fmla="*/ 0 h 127"/>
              <a:gd name="T16" fmla="*/ 60 w 128"/>
              <a:gd name="T17" fmla="*/ 8 h 127"/>
              <a:gd name="T18" fmla="*/ 48 w 128"/>
              <a:gd name="T19" fmla="*/ 24 h 127"/>
              <a:gd name="T20" fmla="*/ 52 w 128"/>
              <a:gd name="T21" fmla="*/ 33 h 127"/>
              <a:gd name="T22" fmla="*/ 37 w 128"/>
              <a:gd name="T23" fmla="*/ 76 h 127"/>
              <a:gd name="T24" fmla="*/ 8 w 128"/>
              <a:gd name="T25" fmla="*/ 76 h 127"/>
              <a:gd name="T26" fmla="*/ 8 w 128"/>
              <a:gd name="T27" fmla="*/ 72 h 127"/>
              <a:gd name="T28" fmla="*/ 0 w 128"/>
              <a:gd name="T29" fmla="*/ 72 h 127"/>
              <a:gd name="T30" fmla="*/ 0 w 128"/>
              <a:gd name="T31" fmla="*/ 76 h 127"/>
              <a:gd name="T32" fmla="*/ 0 w 128"/>
              <a:gd name="T33" fmla="*/ 84 h 127"/>
              <a:gd name="T34" fmla="*/ 0 w 128"/>
              <a:gd name="T35" fmla="*/ 88 h 127"/>
              <a:gd name="T36" fmla="*/ 8 w 128"/>
              <a:gd name="T37" fmla="*/ 88 h 127"/>
              <a:gd name="T38" fmla="*/ 8 w 128"/>
              <a:gd name="T39" fmla="*/ 84 h 127"/>
              <a:gd name="T40" fmla="*/ 35 w 128"/>
              <a:gd name="T41" fmla="*/ 84 h 127"/>
              <a:gd name="T42" fmla="*/ 22 w 128"/>
              <a:gd name="T43" fmla="*/ 121 h 127"/>
              <a:gd name="T44" fmla="*/ 29 w 128"/>
              <a:gd name="T45" fmla="*/ 127 h 127"/>
              <a:gd name="T46" fmla="*/ 43 w 128"/>
              <a:gd name="T47" fmla="*/ 84 h 127"/>
              <a:gd name="T48" fmla="*/ 60 w 128"/>
              <a:gd name="T49" fmla="*/ 84 h 127"/>
              <a:gd name="T50" fmla="*/ 60 w 128"/>
              <a:gd name="T51" fmla="*/ 96 h 127"/>
              <a:gd name="T52" fmla="*/ 68 w 128"/>
              <a:gd name="T53" fmla="*/ 96 h 127"/>
              <a:gd name="T54" fmla="*/ 68 w 128"/>
              <a:gd name="T55" fmla="*/ 84 h 127"/>
              <a:gd name="T56" fmla="*/ 85 w 128"/>
              <a:gd name="T57" fmla="*/ 84 h 127"/>
              <a:gd name="T58" fmla="*/ 100 w 128"/>
              <a:gd name="T59" fmla="*/ 127 h 127"/>
              <a:gd name="T60" fmla="*/ 106 w 128"/>
              <a:gd name="T61" fmla="*/ 121 h 127"/>
              <a:gd name="T62" fmla="*/ 94 w 128"/>
              <a:gd name="T63" fmla="*/ 84 h 127"/>
              <a:gd name="T64" fmla="*/ 120 w 128"/>
              <a:gd name="T65" fmla="*/ 84 h 127"/>
              <a:gd name="T66" fmla="*/ 120 w 128"/>
              <a:gd name="T67" fmla="*/ 88 h 127"/>
              <a:gd name="T68" fmla="*/ 128 w 128"/>
              <a:gd name="T69" fmla="*/ 88 h 127"/>
              <a:gd name="T70" fmla="*/ 128 w 128"/>
              <a:gd name="T71" fmla="*/ 84 h 127"/>
              <a:gd name="T72" fmla="*/ 128 w 128"/>
              <a:gd name="T73" fmla="*/ 76 h 127"/>
              <a:gd name="T74" fmla="*/ 128 w 128"/>
              <a:gd name="T75" fmla="*/ 72 h 127"/>
              <a:gd name="T76" fmla="*/ 120 w 128"/>
              <a:gd name="T77" fmla="*/ 72 h 127"/>
              <a:gd name="T78" fmla="*/ 64 w 128"/>
              <a:gd name="T79" fmla="*/ 16 h 127"/>
              <a:gd name="T80" fmla="*/ 72 w 128"/>
              <a:gd name="T81" fmla="*/ 24 h 127"/>
              <a:gd name="T82" fmla="*/ 64 w 128"/>
              <a:gd name="T83" fmla="*/ 32 h 127"/>
              <a:gd name="T84" fmla="*/ 56 w 128"/>
              <a:gd name="T85" fmla="*/ 24 h 127"/>
              <a:gd name="T86" fmla="*/ 64 w 128"/>
              <a:gd name="T87" fmla="*/ 16 h 127"/>
              <a:gd name="T88" fmla="*/ 68 w 128"/>
              <a:gd name="T89" fmla="*/ 76 h 127"/>
              <a:gd name="T90" fmla="*/ 68 w 128"/>
              <a:gd name="T91" fmla="*/ 64 h 127"/>
              <a:gd name="T92" fmla="*/ 60 w 128"/>
              <a:gd name="T93" fmla="*/ 64 h 127"/>
              <a:gd name="T94" fmla="*/ 60 w 128"/>
              <a:gd name="T95" fmla="*/ 76 h 127"/>
              <a:gd name="T96" fmla="*/ 46 w 128"/>
              <a:gd name="T97" fmla="*/ 76 h 127"/>
              <a:gd name="T98" fmla="*/ 58 w 128"/>
              <a:gd name="T99" fmla="*/ 38 h 127"/>
              <a:gd name="T100" fmla="*/ 64 w 128"/>
              <a:gd name="T101" fmla="*/ 40 h 127"/>
              <a:gd name="T102" fmla="*/ 70 w 128"/>
              <a:gd name="T103" fmla="*/ 38 h 127"/>
              <a:gd name="T104" fmla="*/ 83 w 128"/>
              <a:gd name="T105" fmla="*/ 76 h 127"/>
              <a:gd name="T106" fmla="*/ 68 w 128"/>
              <a:gd name="T10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7">
                <a:moveTo>
                  <a:pt x="120" y="72"/>
                </a:moveTo>
                <a:cubicBezTo>
                  <a:pt x="120" y="76"/>
                  <a:pt x="120" y="76"/>
                  <a:pt x="120" y="76"/>
                </a:cubicBezTo>
                <a:cubicBezTo>
                  <a:pt x="91" y="76"/>
                  <a:pt x="91" y="76"/>
                  <a:pt x="91" y="76"/>
                </a:cubicBezTo>
                <a:cubicBezTo>
                  <a:pt x="77" y="33"/>
                  <a:pt x="77" y="33"/>
                  <a:pt x="77" y="33"/>
                </a:cubicBezTo>
                <a:cubicBezTo>
                  <a:pt x="79" y="30"/>
                  <a:pt x="80" y="27"/>
                  <a:pt x="80" y="24"/>
                </a:cubicBezTo>
                <a:cubicBezTo>
                  <a:pt x="80" y="16"/>
                  <a:pt x="75" y="10"/>
                  <a:pt x="68" y="8"/>
                </a:cubicBezTo>
                <a:cubicBezTo>
                  <a:pt x="68" y="0"/>
                  <a:pt x="68" y="0"/>
                  <a:pt x="68" y="0"/>
                </a:cubicBezTo>
                <a:cubicBezTo>
                  <a:pt x="60" y="0"/>
                  <a:pt x="60" y="0"/>
                  <a:pt x="60" y="0"/>
                </a:cubicBezTo>
                <a:cubicBezTo>
                  <a:pt x="60" y="8"/>
                  <a:pt x="60" y="8"/>
                  <a:pt x="60" y="8"/>
                </a:cubicBezTo>
                <a:cubicBezTo>
                  <a:pt x="53" y="10"/>
                  <a:pt x="48" y="16"/>
                  <a:pt x="48" y="24"/>
                </a:cubicBezTo>
                <a:cubicBezTo>
                  <a:pt x="48" y="27"/>
                  <a:pt x="50" y="30"/>
                  <a:pt x="52" y="33"/>
                </a:cubicBezTo>
                <a:cubicBezTo>
                  <a:pt x="37" y="76"/>
                  <a:pt x="37" y="76"/>
                  <a:pt x="37" y="76"/>
                </a:cubicBezTo>
                <a:cubicBezTo>
                  <a:pt x="8" y="76"/>
                  <a:pt x="8" y="76"/>
                  <a:pt x="8" y="76"/>
                </a:cubicBezTo>
                <a:cubicBezTo>
                  <a:pt x="8" y="72"/>
                  <a:pt x="8" y="72"/>
                  <a:pt x="8" y="72"/>
                </a:cubicBezTo>
                <a:cubicBezTo>
                  <a:pt x="0" y="72"/>
                  <a:pt x="0" y="72"/>
                  <a:pt x="0" y="72"/>
                </a:cubicBezTo>
                <a:cubicBezTo>
                  <a:pt x="0" y="76"/>
                  <a:pt x="0" y="76"/>
                  <a:pt x="0" y="76"/>
                </a:cubicBezTo>
                <a:cubicBezTo>
                  <a:pt x="0" y="84"/>
                  <a:pt x="0" y="84"/>
                  <a:pt x="0" y="84"/>
                </a:cubicBezTo>
                <a:cubicBezTo>
                  <a:pt x="0" y="88"/>
                  <a:pt x="0" y="88"/>
                  <a:pt x="0" y="88"/>
                </a:cubicBezTo>
                <a:cubicBezTo>
                  <a:pt x="8" y="88"/>
                  <a:pt x="8" y="88"/>
                  <a:pt x="8" y="88"/>
                </a:cubicBezTo>
                <a:cubicBezTo>
                  <a:pt x="8" y="84"/>
                  <a:pt x="8" y="84"/>
                  <a:pt x="8" y="84"/>
                </a:cubicBezTo>
                <a:cubicBezTo>
                  <a:pt x="35" y="84"/>
                  <a:pt x="35" y="84"/>
                  <a:pt x="35" y="84"/>
                </a:cubicBezTo>
                <a:cubicBezTo>
                  <a:pt x="22" y="121"/>
                  <a:pt x="22" y="121"/>
                  <a:pt x="22" y="121"/>
                </a:cubicBezTo>
                <a:cubicBezTo>
                  <a:pt x="29" y="127"/>
                  <a:pt x="29" y="127"/>
                  <a:pt x="29" y="127"/>
                </a:cubicBezTo>
                <a:cubicBezTo>
                  <a:pt x="43" y="84"/>
                  <a:pt x="43" y="84"/>
                  <a:pt x="43" y="84"/>
                </a:cubicBezTo>
                <a:cubicBezTo>
                  <a:pt x="60" y="84"/>
                  <a:pt x="60" y="84"/>
                  <a:pt x="60" y="84"/>
                </a:cubicBezTo>
                <a:cubicBezTo>
                  <a:pt x="60" y="96"/>
                  <a:pt x="60" y="96"/>
                  <a:pt x="60" y="96"/>
                </a:cubicBezTo>
                <a:cubicBezTo>
                  <a:pt x="68" y="96"/>
                  <a:pt x="68" y="96"/>
                  <a:pt x="68" y="96"/>
                </a:cubicBezTo>
                <a:cubicBezTo>
                  <a:pt x="68" y="84"/>
                  <a:pt x="68" y="84"/>
                  <a:pt x="68" y="84"/>
                </a:cubicBezTo>
                <a:cubicBezTo>
                  <a:pt x="85" y="84"/>
                  <a:pt x="85" y="84"/>
                  <a:pt x="85" y="84"/>
                </a:cubicBezTo>
                <a:cubicBezTo>
                  <a:pt x="100" y="127"/>
                  <a:pt x="100" y="127"/>
                  <a:pt x="100" y="127"/>
                </a:cubicBezTo>
                <a:cubicBezTo>
                  <a:pt x="106" y="121"/>
                  <a:pt x="106" y="121"/>
                  <a:pt x="106" y="121"/>
                </a:cubicBezTo>
                <a:cubicBezTo>
                  <a:pt x="94" y="84"/>
                  <a:pt x="94" y="84"/>
                  <a:pt x="94" y="84"/>
                </a:cubicBezTo>
                <a:cubicBezTo>
                  <a:pt x="120" y="84"/>
                  <a:pt x="120" y="84"/>
                  <a:pt x="120" y="84"/>
                </a:cubicBezTo>
                <a:cubicBezTo>
                  <a:pt x="120" y="88"/>
                  <a:pt x="120" y="88"/>
                  <a:pt x="120" y="88"/>
                </a:cubicBezTo>
                <a:cubicBezTo>
                  <a:pt x="128" y="88"/>
                  <a:pt x="128" y="88"/>
                  <a:pt x="128" y="88"/>
                </a:cubicBezTo>
                <a:cubicBezTo>
                  <a:pt x="128" y="84"/>
                  <a:pt x="128" y="84"/>
                  <a:pt x="128" y="84"/>
                </a:cubicBezTo>
                <a:cubicBezTo>
                  <a:pt x="128" y="76"/>
                  <a:pt x="128" y="76"/>
                  <a:pt x="128" y="76"/>
                </a:cubicBezTo>
                <a:cubicBezTo>
                  <a:pt x="128" y="72"/>
                  <a:pt x="128" y="72"/>
                  <a:pt x="128" y="72"/>
                </a:cubicBezTo>
                <a:lnTo>
                  <a:pt x="120" y="72"/>
                </a:lnTo>
                <a:close/>
                <a:moveTo>
                  <a:pt x="64" y="16"/>
                </a:moveTo>
                <a:cubicBezTo>
                  <a:pt x="69" y="16"/>
                  <a:pt x="72" y="19"/>
                  <a:pt x="72" y="24"/>
                </a:cubicBezTo>
                <a:cubicBezTo>
                  <a:pt x="72" y="28"/>
                  <a:pt x="69" y="32"/>
                  <a:pt x="64" y="32"/>
                </a:cubicBezTo>
                <a:cubicBezTo>
                  <a:pt x="60" y="32"/>
                  <a:pt x="56" y="28"/>
                  <a:pt x="56" y="24"/>
                </a:cubicBezTo>
                <a:cubicBezTo>
                  <a:pt x="56" y="19"/>
                  <a:pt x="60" y="16"/>
                  <a:pt x="64" y="16"/>
                </a:cubicBezTo>
                <a:close/>
                <a:moveTo>
                  <a:pt x="68" y="76"/>
                </a:moveTo>
                <a:cubicBezTo>
                  <a:pt x="68" y="64"/>
                  <a:pt x="68" y="64"/>
                  <a:pt x="68" y="64"/>
                </a:cubicBezTo>
                <a:cubicBezTo>
                  <a:pt x="60" y="64"/>
                  <a:pt x="60" y="64"/>
                  <a:pt x="60" y="64"/>
                </a:cubicBezTo>
                <a:cubicBezTo>
                  <a:pt x="60" y="76"/>
                  <a:pt x="60" y="76"/>
                  <a:pt x="60" y="76"/>
                </a:cubicBezTo>
                <a:cubicBezTo>
                  <a:pt x="46" y="76"/>
                  <a:pt x="46" y="76"/>
                  <a:pt x="46" y="76"/>
                </a:cubicBezTo>
                <a:cubicBezTo>
                  <a:pt x="58" y="38"/>
                  <a:pt x="58" y="38"/>
                  <a:pt x="58" y="38"/>
                </a:cubicBezTo>
                <a:cubicBezTo>
                  <a:pt x="60" y="39"/>
                  <a:pt x="62" y="40"/>
                  <a:pt x="64" y="40"/>
                </a:cubicBezTo>
                <a:cubicBezTo>
                  <a:pt x="66" y="40"/>
                  <a:pt x="69" y="39"/>
                  <a:pt x="70" y="38"/>
                </a:cubicBezTo>
                <a:cubicBezTo>
                  <a:pt x="83" y="76"/>
                  <a:pt x="83" y="76"/>
                  <a:pt x="83" y="76"/>
                </a:cubicBezTo>
                <a:lnTo>
                  <a:pt x="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 name="Rectangle 5"/>
          <p:cNvSpPr/>
          <p:nvPr/>
        </p:nvSpPr>
        <p:spPr>
          <a:xfrm>
            <a:off x="0" y="4177288"/>
            <a:ext cx="9144000" cy="461665"/>
          </a:xfrm>
          <a:prstGeom prst="rect">
            <a:avLst/>
          </a:prstGeom>
          <a:solidFill>
            <a:schemeClr val="accent1"/>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9" name="TextBox 48"/>
          <p:cNvSpPr txBox="1"/>
          <p:nvPr/>
        </p:nvSpPr>
        <p:spPr>
          <a:xfrm>
            <a:off x="308098" y="4835431"/>
            <a:ext cx="128240"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r>
              <a:rPr lang="en-US" sz="900" b="0" kern="1200" dirty="0" smtClean="0">
                <a:solidFill>
                  <a:schemeClr val="bg2">
                    <a:lumMod val="50000"/>
                    <a:lumOff val="50000"/>
                  </a:schemeClr>
                </a:solidFill>
                <a:latin typeface="+mn-lt"/>
                <a:ea typeface="+mn-ea"/>
                <a:cs typeface="+mn-cs"/>
              </a:rPr>
              <a:t>19</a:t>
            </a:r>
          </a:p>
        </p:txBody>
      </p:sp>
      <p:sp>
        <p:nvSpPr>
          <p:cNvPr id="40" name="TextBox 39"/>
          <p:cNvSpPr txBox="1"/>
          <p:nvPr/>
        </p:nvSpPr>
        <p:spPr>
          <a:xfrm>
            <a:off x="5998802"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N4000</a:t>
            </a:r>
            <a:endParaRPr lang="en-US" sz="1200" b="1" spc="40" dirty="0">
              <a:solidFill>
                <a:srgbClr val="FFD220"/>
              </a:solidFill>
            </a:endParaRPr>
          </a:p>
        </p:txBody>
      </p:sp>
      <p:sp>
        <p:nvSpPr>
          <p:cNvPr id="41" name="TextBox 40"/>
          <p:cNvSpPr txBox="1"/>
          <p:nvPr/>
        </p:nvSpPr>
        <p:spPr>
          <a:xfrm>
            <a:off x="1741991"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N2000</a:t>
            </a:r>
            <a:endParaRPr lang="en-US" sz="1200" b="1" spc="40" dirty="0">
              <a:solidFill>
                <a:srgbClr val="FFD220"/>
              </a:solidFill>
            </a:endParaRPr>
          </a:p>
        </p:txBody>
      </p:sp>
      <p:sp>
        <p:nvSpPr>
          <p:cNvPr id="42" name="TextBox 41"/>
          <p:cNvSpPr txBox="1"/>
          <p:nvPr/>
        </p:nvSpPr>
        <p:spPr>
          <a:xfrm>
            <a:off x="3160928"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N3000</a:t>
            </a:r>
            <a:endParaRPr lang="en-US" sz="1200" b="1" spc="40" dirty="0">
              <a:solidFill>
                <a:srgbClr val="FFD220"/>
              </a:solidFill>
            </a:endParaRPr>
          </a:p>
        </p:txBody>
      </p:sp>
      <p:sp>
        <p:nvSpPr>
          <p:cNvPr id="43" name="TextBox 42"/>
          <p:cNvSpPr txBox="1"/>
          <p:nvPr/>
        </p:nvSpPr>
        <p:spPr>
          <a:xfrm>
            <a:off x="4579865"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N3132/N2128</a:t>
            </a:r>
            <a:endParaRPr lang="en-US" sz="1200" b="1" spc="40" dirty="0">
              <a:solidFill>
                <a:srgbClr val="FFD220"/>
              </a:solidFill>
            </a:endParaRPr>
          </a:p>
        </p:txBody>
      </p:sp>
      <p:sp>
        <p:nvSpPr>
          <p:cNvPr id="44" name="TextBox 43"/>
          <p:cNvSpPr txBox="1"/>
          <p:nvPr/>
        </p:nvSpPr>
        <p:spPr>
          <a:xfrm>
            <a:off x="323054"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N1500</a:t>
            </a:r>
            <a:endParaRPr lang="en-US" sz="1200" b="1" spc="40" dirty="0">
              <a:solidFill>
                <a:srgbClr val="FFD220"/>
              </a:solidFill>
            </a:endParaRPr>
          </a:p>
        </p:txBody>
      </p:sp>
      <p:sp>
        <p:nvSpPr>
          <p:cNvPr id="45" name="TextBox 44"/>
          <p:cNvSpPr txBox="1"/>
          <p:nvPr/>
        </p:nvSpPr>
        <p:spPr>
          <a:xfrm>
            <a:off x="7417739"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X SERIES</a:t>
            </a:r>
            <a:endParaRPr lang="en-US" sz="1200" b="1" spc="40" dirty="0">
              <a:solidFill>
                <a:srgbClr val="FFD220"/>
              </a:solidFill>
            </a:endParaRPr>
          </a:p>
        </p:txBody>
      </p:sp>
    </p:spTree>
    <p:extLst>
      <p:ext uri="{BB962C8B-B14F-4D97-AF65-F5344CB8AC3E}">
        <p14:creationId xmlns:p14="http://schemas.microsoft.com/office/powerpoint/2010/main" val="1393793708"/>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 y="2385534"/>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44" name="Rectangle 43"/>
          <p:cNvSpPr/>
          <p:nvPr/>
        </p:nvSpPr>
        <p:spPr>
          <a:xfrm>
            <a:off x="0" y="3358331"/>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4" name="Rectangle 3"/>
          <p:cNvSpPr/>
          <p:nvPr/>
        </p:nvSpPr>
        <p:spPr>
          <a:xfrm>
            <a:off x="2" y="1414658"/>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26" name="Rectangle 25"/>
          <p:cNvSpPr/>
          <p:nvPr/>
        </p:nvSpPr>
        <p:spPr>
          <a:xfrm>
            <a:off x="4747220" y="1410345"/>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sp>
        <p:nvSpPr>
          <p:cNvPr id="29" name="Rectangle 28"/>
          <p:cNvSpPr/>
          <p:nvPr/>
        </p:nvSpPr>
        <p:spPr>
          <a:xfrm>
            <a:off x="2544205" y="1410345"/>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pic>
        <p:nvPicPr>
          <p:cNvPr id="18" name="Picture 17"/>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8201289" y="4838853"/>
            <a:ext cx="675370" cy="120065"/>
          </a:xfrm>
          <a:prstGeom prst="rect">
            <a:avLst/>
          </a:prstGeom>
        </p:spPr>
      </p:pic>
      <p:sp>
        <p:nvSpPr>
          <p:cNvPr id="27" name="Rectangle 26"/>
          <p:cNvSpPr/>
          <p:nvPr/>
        </p:nvSpPr>
        <p:spPr>
          <a:xfrm>
            <a:off x="6950235" y="1410345"/>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sp>
        <p:nvSpPr>
          <p:cNvPr id="38" name="Rectangle 37"/>
          <p:cNvSpPr/>
          <p:nvPr/>
        </p:nvSpPr>
        <p:spPr>
          <a:xfrm>
            <a:off x="2544891" y="1414155"/>
            <a:ext cx="2005038" cy="913659"/>
          </a:xfrm>
          <a:prstGeom prst="rect">
            <a:avLst/>
          </a:prstGeom>
          <a:solidFill>
            <a:srgbClr val="003F5C"/>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53" name="Rectangle 52"/>
          <p:cNvSpPr/>
          <p:nvPr/>
        </p:nvSpPr>
        <p:spPr>
          <a:xfrm>
            <a:off x="4747220" y="1415028"/>
            <a:ext cx="2006775" cy="913659"/>
          </a:xfrm>
          <a:prstGeom prst="rect">
            <a:avLst/>
          </a:prstGeom>
          <a:solidFill>
            <a:schemeClr val="bg1">
              <a:lumMod val="50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54" name="Rectangle 53"/>
          <p:cNvSpPr/>
          <p:nvPr/>
        </p:nvSpPr>
        <p:spPr>
          <a:xfrm>
            <a:off x="6949182" y="1415028"/>
            <a:ext cx="2006775" cy="913659"/>
          </a:xfrm>
          <a:prstGeom prst="rect">
            <a:avLst/>
          </a:prstGeom>
          <a:solidFill>
            <a:schemeClr val="bg1">
              <a:lumMod val="50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2" name="Rectangle 41"/>
          <p:cNvSpPr/>
          <p:nvPr/>
        </p:nvSpPr>
        <p:spPr>
          <a:xfrm>
            <a:off x="2554011" y="1425374"/>
            <a:ext cx="1995918" cy="914400"/>
          </a:xfrm>
          <a:prstGeom prst="rect">
            <a:avLst/>
          </a:prstGeom>
        </p:spPr>
        <p:txBody>
          <a:bodyPr wrap="square" anchor="ctr">
            <a:noAutofit/>
          </a:bodyPr>
          <a:lstStyle/>
          <a:p>
            <a:pPr lvl="0" algn="ctr">
              <a:spcAft>
                <a:spcPts val="0"/>
              </a:spcAft>
            </a:pPr>
            <a:r>
              <a:rPr lang="en-US" sz="1200" b="1" dirty="0" smtClean="0">
                <a:solidFill>
                  <a:schemeClr val="tx2"/>
                </a:solidFill>
                <a:latin typeface="Arial"/>
              </a:rPr>
              <a:t>ProSupport Enterprise</a:t>
            </a:r>
          </a:p>
        </p:txBody>
      </p:sp>
      <p:sp>
        <p:nvSpPr>
          <p:cNvPr id="45" name="Rectangle 44"/>
          <p:cNvSpPr/>
          <p:nvPr/>
        </p:nvSpPr>
        <p:spPr>
          <a:xfrm>
            <a:off x="2554011" y="2389106"/>
            <a:ext cx="1995918" cy="914400"/>
          </a:xfrm>
          <a:prstGeom prst="rect">
            <a:avLst/>
          </a:prstGeom>
        </p:spPr>
        <p:txBody>
          <a:bodyPr wrap="square" anchor="ctr">
            <a:noAutofit/>
          </a:bodyPr>
          <a:lstStyle/>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Global coverage</a:t>
            </a:r>
          </a:p>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24x7 </a:t>
            </a:r>
            <a:r>
              <a:rPr lang="en-US" sz="1050" dirty="0" smtClean="0">
                <a:solidFill>
                  <a:schemeClr val="tx2"/>
                </a:solidFill>
                <a:latin typeface="Arial"/>
              </a:rPr>
              <a:t>access to experts</a:t>
            </a:r>
            <a:endParaRPr lang="en-US" sz="1050" dirty="0">
              <a:solidFill>
                <a:schemeClr val="tx2"/>
              </a:solidFill>
              <a:latin typeface="Arial"/>
            </a:endParaRPr>
          </a:p>
          <a:p>
            <a:pPr marL="171450" lvl="0" indent="-171450">
              <a:spcAft>
                <a:spcPts val="0"/>
              </a:spcAft>
              <a:buClr>
                <a:schemeClr val="tx2"/>
              </a:buClr>
              <a:buFont typeface="Arial" panose="020B0604020202020204" pitchFamily="34" charset="0"/>
              <a:buChar char="•"/>
            </a:pPr>
            <a:r>
              <a:rPr lang="en-US" sz="1050" dirty="0" smtClean="0">
                <a:solidFill>
                  <a:schemeClr val="tx2"/>
                </a:solidFill>
                <a:latin typeface="Arial"/>
              </a:rPr>
              <a:t>Comprehensive proactive support experience</a:t>
            </a:r>
            <a:endParaRPr lang="en-US" sz="1050" dirty="0">
              <a:solidFill>
                <a:schemeClr val="tx2"/>
              </a:solidFill>
              <a:latin typeface="Arial"/>
            </a:endParaRPr>
          </a:p>
        </p:txBody>
      </p:sp>
      <p:sp>
        <p:nvSpPr>
          <p:cNvPr id="46" name="Rectangle 45"/>
          <p:cNvSpPr/>
          <p:nvPr/>
        </p:nvSpPr>
        <p:spPr>
          <a:xfrm>
            <a:off x="2554011" y="3358331"/>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Minimize post-engagement </a:t>
            </a:r>
            <a:r>
              <a:rPr lang="en-US" sz="1050" dirty="0" smtClean="0">
                <a:solidFill>
                  <a:schemeClr val="tx2"/>
                </a:solidFill>
                <a:latin typeface="Arial"/>
              </a:rPr>
              <a:t>support</a:t>
            </a:r>
            <a:endParaRPr lang="en-US" sz="1050" dirty="0">
              <a:solidFill>
                <a:schemeClr val="tx2"/>
              </a:solidFill>
              <a:latin typeface="Arial"/>
            </a:endParaRPr>
          </a:p>
          <a:p>
            <a:pPr marL="171450" lvl="0" indent="-171450">
              <a:spcAft>
                <a:spcPts val="0"/>
              </a:spcAft>
              <a:buClr>
                <a:schemeClr val="tx2"/>
              </a:buClr>
              <a:buFont typeface="Arial" panose="020B0604020202020204" pitchFamily="34" charset="0"/>
              <a:buChar char="•"/>
            </a:pPr>
            <a:r>
              <a:rPr lang="en-US" sz="1050" dirty="0" smtClean="0">
                <a:solidFill>
                  <a:schemeClr val="tx2"/>
                </a:solidFill>
                <a:latin typeface="Arial"/>
              </a:rPr>
              <a:t>94%+ </a:t>
            </a:r>
            <a:r>
              <a:rPr lang="en-US" sz="1050" dirty="0">
                <a:solidFill>
                  <a:schemeClr val="tx2"/>
                </a:solidFill>
                <a:latin typeface="Arial"/>
              </a:rPr>
              <a:t>customer </a:t>
            </a:r>
            <a:r>
              <a:rPr lang="en-US" sz="1050" dirty="0" smtClean="0">
                <a:solidFill>
                  <a:schemeClr val="tx2"/>
                </a:solidFill>
                <a:latin typeface="Arial"/>
              </a:rPr>
              <a:t>satisfaction</a:t>
            </a:r>
            <a:endParaRPr lang="en-US" sz="1050" dirty="0">
              <a:solidFill>
                <a:schemeClr val="tx2"/>
              </a:solidFill>
              <a:latin typeface="Arial"/>
            </a:endParaRPr>
          </a:p>
        </p:txBody>
      </p:sp>
      <p:sp>
        <p:nvSpPr>
          <p:cNvPr id="47" name="Rectangle 46"/>
          <p:cNvSpPr/>
          <p:nvPr/>
        </p:nvSpPr>
        <p:spPr>
          <a:xfrm>
            <a:off x="4775976" y="1425374"/>
            <a:ext cx="1995918" cy="914400"/>
          </a:xfrm>
          <a:prstGeom prst="rect">
            <a:avLst/>
          </a:prstGeom>
        </p:spPr>
        <p:txBody>
          <a:bodyPr wrap="square" anchor="ctr">
            <a:noAutofit/>
          </a:bodyPr>
          <a:lstStyle/>
          <a:p>
            <a:pPr lvl="0" algn="ctr">
              <a:spcAft>
                <a:spcPts val="0"/>
              </a:spcAft>
            </a:pPr>
            <a:r>
              <a:rPr lang="en-US" sz="1200" b="1" dirty="0" smtClean="0">
                <a:solidFill>
                  <a:schemeClr val="tx2"/>
                </a:solidFill>
                <a:latin typeface="Arial"/>
              </a:rPr>
              <a:t>ProDeploy Enterprise</a:t>
            </a:r>
          </a:p>
        </p:txBody>
      </p:sp>
      <p:sp>
        <p:nvSpPr>
          <p:cNvPr id="48" name="Rectangle 47"/>
          <p:cNvSpPr/>
          <p:nvPr/>
        </p:nvSpPr>
        <p:spPr>
          <a:xfrm>
            <a:off x="4775976" y="2389106"/>
            <a:ext cx="1995918" cy="914400"/>
          </a:xfrm>
          <a:prstGeom prst="rect">
            <a:avLst/>
          </a:prstGeom>
        </p:spPr>
        <p:txBody>
          <a:bodyPr wrap="square" anchor="ctr">
            <a:noAutofit/>
          </a:bodyPr>
          <a:lstStyle/>
          <a:p>
            <a:pPr marL="171450" indent="-171450">
              <a:buClr>
                <a:schemeClr val="tx2"/>
              </a:buClr>
              <a:buFont typeface="Arial" panose="020B0604020202020204" pitchFamily="34" charset="0"/>
              <a:buChar char="•"/>
            </a:pPr>
            <a:r>
              <a:rPr lang="en-US" sz="1050" dirty="0" smtClean="0">
                <a:solidFill>
                  <a:srgbClr val="FFFFFF"/>
                </a:solidFill>
              </a:rPr>
              <a:t>Reduce </a:t>
            </a:r>
            <a:r>
              <a:rPr lang="en-US" sz="1050" dirty="0">
                <a:solidFill>
                  <a:srgbClr val="FFFFFF"/>
                </a:solidFill>
              </a:rPr>
              <a:t>deployment </a:t>
            </a:r>
            <a:r>
              <a:rPr lang="en-US" sz="1050" dirty="0" smtClean="0">
                <a:solidFill>
                  <a:srgbClr val="FFFFFF"/>
                </a:solidFill>
              </a:rPr>
              <a:t>cost</a:t>
            </a:r>
          </a:p>
          <a:p>
            <a:pPr marL="171450" indent="-171450">
              <a:buClr>
                <a:schemeClr val="tx2"/>
              </a:buClr>
              <a:buFont typeface="Arial" panose="020B0604020202020204" pitchFamily="34" charset="0"/>
              <a:buChar char="•"/>
            </a:pPr>
            <a:r>
              <a:rPr lang="en-US" sz="1050" dirty="0" smtClean="0">
                <a:solidFill>
                  <a:srgbClr val="FFFFFF"/>
                </a:solidFill>
              </a:rPr>
              <a:t>Accelerate </a:t>
            </a:r>
            <a:r>
              <a:rPr lang="en-US" sz="1050" dirty="0">
                <a:solidFill>
                  <a:srgbClr val="FFFFFF"/>
                </a:solidFill>
              </a:rPr>
              <a:t>time to value</a:t>
            </a:r>
          </a:p>
        </p:txBody>
      </p:sp>
      <p:sp>
        <p:nvSpPr>
          <p:cNvPr id="49" name="Rectangle 48"/>
          <p:cNvSpPr/>
          <p:nvPr/>
        </p:nvSpPr>
        <p:spPr>
          <a:xfrm>
            <a:off x="4775976" y="3358331"/>
            <a:ext cx="1995918" cy="914400"/>
          </a:xfrm>
          <a:prstGeom prst="rect">
            <a:avLst/>
          </a:prstGeom>
        </p:spPr>
        <p:txBody>
          <a:bodyPr wrap="square" anchor="ctr">
            <a:noAutofit/>
          </a:bodyPr>
          <a:lstStyle/>
          <a:p>
            <a:pPr marL="171450" lvl="0" indent="-171450">
              <a:buClr>
                <a:schemeClr val="tx2"/>
              </a:buClr>
              <a:buFont typeface="Arial" panose="020B0604020202020204" pitchFamily="34" charset="0"/>
              <a:buChar char="•"/>
            </a:pPr>
            <a:r>
              <a:rPr lang="en-US" sz="1050" dirty="0">
                <a:solidFill>
                  <a:srgbClr val="FFFFFF"/>
                </a:solidFill>
              </a:rPr>
              <a:t>Standardized processes</a:t>
            </a:r>
          </a:p>
          <a:p>
            <a:pPr marL="171450" lvl="0" indent="-171450">
              <a:buClr>
                <a:schemeClr val="tx2"/>
              </a:buClr>
              <a:buFont typeface="Arial" panose="020B0604020202020204" pitchFamily="34" charset="0"/>
              <a:buChar char="•"/>
            </a:pPr>
            <a:r>
              <a:rPr lang="en-US" sz="1050" dirty="0">
                <a:solidFill>
                  <a:srgbClr val="FFFFFF"/>
                </a:solidFill>
              </a:rPr>
              <a:t>Minimize engagement time and errors</a:t>
            </a:r>
          </a:p>
        </p:txBody>
      </p:sp>
      <p:sp>
        <p:nvSpPr>
          <p:cNvPr id="50" name="Rectangle 49"/>
          <p:cNvSpPr/>
          <p:nvPr/>
        </p:nvSpPr>
        <p:spPr>
          <a:xfrm>
            <a:off x="6970486" y="1410345"/>
            <a:ext cx="1995918" cy="914400"/>
          </a:xfrm>
          <a:prstGeom prst="rect">
            <a:avLst/>
          </a:prstGeom>
        </p:spPr>
        <p:txBody>
          <a:bodyPr wrap="square" anchor="ctr">
            <a:noAutofit/>
          </a:bodyPr>
          <a:lstStyle/>
          <a:p>
            <a:pPr lvl="0" algn="ctr">
              <a:spcAft>
                <a:spcPts val="0"/>
              </a:spcAft>
            </a:pPr>
            <a:r>
              <a:rPr lang="en-US" sz="1200" b="1" dirty="0">
                <a:solidFill>
                  <a:schemeClr val="tx2"/>
                </a:solidFill>
                <a:latin typeface="Arial"/>
              </a:rPr>
              <a:t>Network Assessments</a:t>
            </a:r>
          </a:p>
        </p:txBody>
      </p:sp>
      <p:sp>
        <p:nvSpPr>
          <p:cNvPr id="51" name="Rectangle 50"/>
          <p:cNvSpPr/>
          <p:nvPr/>
        </p:nvSpPr>
        <p:spPr>
          <a:xfrm>
            <a:off x="6970486" y="2374077"/>
            <a:ext cx="1995918" cy="914400"/>
          </a:xfrm>
          <a:prstGeom prst="rect">
            <a:avLst/>
          </a:prstGeom>
        </p:spPr>
        <p:txBody>
          <a:bodyPr wrap="square" anchor="ctr">
            <a:noAutofit/>
          </a:bodyPr>
          <a:lstStyle/>
          <a:p>
            <a:pPr marL="171450" lvl="0" indent="-171450">
              <a:buClr>
                <a:schemeClr val="tx2"/>
              </a:buClr>
              <a:buFont typeface="Arial" panose="020B0604020202020204" pitchFamily="34" charset="0"/>
              <a:buChar char="•"/>
            </a:pPr>
            <a:r>
              <a:rPr lang="en-US" sz="1050" dirty="0">
                <a:solidFill>
                  <a:srgbClr val="FFFFFF"/>
                </a:solidFill>
              </a:rPr>
              <a:t>Align business and IT goals</a:t>
            </a:r>
          </a:p>
          <a:p>
            <a:pPr marL="171450" lvl="0" indent="-171450">
              <a:buClr>
                <a:schemeClr val="tx2"/>
              </a:buClr>
              <a:buFont typeface="Arial" panose="020B0604020202020204" pitchFamily="34" charset="0"/>
              <a:buChar char="•"/>
            </a:pPr>
            <a:r>
              <a:rPr lang="en-US" sz="1050" dirty="0">
                <a:solidFill>
                  <a:srgbClr val="FFFFFF"/>
                </a:solidFill>
              </a:rPr>
              <a:t>Build strategic roadmap</a:t>
            </a:r>
          </a:p>
          <a:p>
            <a:pPr marL="171450" lvl="0" indent="-171450">
              <a:buClr>
                <a:schemeClr val="tx2"/>
              </a:buClr>
              <a:buFont typeface="Arial" panose="020B0604020202020204" pitchFamily="34" charset="0"/>
              <a:buChar char="•"/>
            </a:pPr>
            <a:r>
              <a:rPr lang="en-US" sz="1050" dirty="0">
                <a:solidFill>
                  <a:srgbClr val="FFFFFF"/>
                </a:solidFill>
              </a:rPr>
              <a:t>Identify challenges and opportunities</a:t>
            </a:r>
          </a:p>
        </p:txBody>
      </p:sp>
      <p:sp>
        <p:nvSpPr>
          <p:cNvPr id="52" name="Rectangle 51"/>
          <p:cNvSpPr/>
          <p:nvPr/>
        </p:nvSpPr>
        <p:spPr>
          <a:xfrm>
            <a:off x="6970486" y="3343302"/>
            <a:ext cx="1995918" cy="914400"/>
          </a:xfrm>
          <a:prstGeom prst="rect">
            <a:avLst/>
          </a:prstGeom>
        </p:spPr>
        <p:txBody>
          <a:bodyPr wrap="square" anchor="ctr">
            <a:noAutofit/>
          </a:bodyPr>
          <a:lstStyle/>
          <a:p>
            <a:pPr marL="171450" lvl="0" indent="-171450">
              <a:buClr>
                <a:schemeClr val="tx2"/>
              </a:buClr>
              <a:buFont typeface="Arial" panose="020B0604020202020204" pitchFamily="34" charset="0"/>
              <a:buChar char="•"/>
            </a:pPr>
            <a:r>
              <a:rPr lang="en-US" sz="1050" dirty="0">
                <a:solidFill>
                  <a:srgbClr val="FFFFFF"/>
                </a:solidFill>
              </a:rPr>
              <a:t>Identify new business opportunities</a:t>
            </a:r>
          </a:p>
          <a:p>
            <a:pPr marL="171450" lvl="0" indent="-171450">
              <a:buClr>
                <a:schemeClr val="tx2"/>
              </a:buClr>
              <a:buFont typeface="Arial" panose="020B0604020202020204" pitchFamily="34" charset="0"/>
              <a:buChar char="•"/>
            </a:pPr>
            <a:r>
              <a:rPr lang="en-US" sz="1050" dirty="0">
                <a:solidFill>
                  <a:srgbClr val="FFFFFF"/>
                </a:solidFill>
              </a:rPr>
              <a:t>Expert execution</a:t>
            </a:r>
          </a:p>
        </p:txBody>
      </p:sp>
      <p:sp>
        <p:nvSpPr>
          <p:cNvPr id="28" name="Rectangle 27"/>
          <p:cNvSpPr/>
          <p:nvPr/>
        </p:nvSpPr>
        <p:spPr>
          <a:xfrm>
            <a:off x="4074597" y="4373589"/>
            <a:ext cx="3350969" cy="134002"/>
          </a:xfrm>
          <a:prstGeom prst="rect">
            <a:avLst/>
          </a:prstGeom>
          <a:no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r>
              <a:rPr lang="en-US" sz="1050" dirty="0">
                <a:solidFill>
                  <a:schemeClr val="tx2"/>
                </a:solidFill>
                <a:latin typeface="Arial"/>
              </a:rPr>
              <a:t>All count towards rebate &amp; tier attainment</a:t>
            </a:r>
          </a:p>
        </p:txBody>
      </p:sp>
      <p:sp>
        <p:nvSpPr>
          <p:cNvPr id="36" name="Title 1"/>
          <p:cNvSpPr txBox="1">
            <a:spLocks/>
          </p:cNvSpPr>
          <p:nvPr/>
        </p:nvSpPr>
        <p:spPr>
          <a:xfrm>
            <a:off x="267968" y="250716"/>
            <a:ext cx="7955280" cy="472577"/>
          </a:xfrm>
          <a:prstGeom prst="rect">
            <a:avLst/>
          </a:prstGeom>
        </p:spPr>
        <p:txBody>
          <a:bodyPr wrap="square" lIns="0" tIns="45708" rIns="0" bIns="45708" anchor="b" anchorCtr="0">
            <a:noAutofit/>
          </a:bodyPr>
          <a:lstStyle>
            <a:lvl1pPr algn="l" rtl="0" eaLnBrk="1" fontAlgn="base" hangingPunct="1">
              <a:lnSpc>
                <a:spcPct val="100000"/>
              </a:lnSpc>
              <a:spcBef>
                <a:spcPct val="0"/>
              </a:spcBef>
              <a:spcAft>
                <a:spcPts val="0"/>
              </a:spcAft>
              <a:defRPr sz="5400" b="0" i="0" cap="none"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073"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147"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22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294"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2800" dirty="0"/>
              <a:t>Essential services for networking products</a:t>
            </a:r>
            <a:endParaRPr lang="en-US" sz="2800" kern="0" dirty="0"/>
          </a:p>
        </p:txBody>
      </p:sp>
      <p:sp>
        <p:nvSpPr>
          <p:cNvPr id="37" name="TextBox 36"/>
          <p:cNvSpPr txBox="1"/>
          <p:nvPr/>
        </p:nvSpPr>
        <p:spPr>
          <a:xfrm>
            <a:off x="187370" y="675721"/>
            <a:ext cx="8602340" cy="313932"/>
          </a:xfrm>
          <a:prstGeom prst="rect">
            <a:avLst/>
          </a:prstGeom>
          <a:noFill/>
        </p:spPr>
        <p:txBody>
          <a:bodyPr wrap="square" rtlCol="0">
            <a:spAutoFit/>
          </a:bodyPr>
          <a:lstStyle/>
          <a:p>
            <a:pPr>
              <a:lnSpc>
                <a:spcPct val="90000"/>
              </a:lnSpc>
              <a:spcBef>
                <a:spcPts val="600"/>
              </a:spcBef>
              <a:spcAft>
                <a:spcPts val="0"/>
              </a:spcAft>
              <a:buClr>
                <a:srgbClr val="0085C3"/>
              </a:buClr>
            </a:pPr>
            <a:r>
              <a:rPr lang="en-US" sz="1600" b="1" dirty="0">
                <a:solidFill>
                  <a:srgbClr val="FFD220"/>
                </a:solidFill>
                <a:latin typeface="Arial" panose="020B0604020202020204" pitchFamily="34" charset="0"/>
                <a:cs typeface="Arial" panose="020B0604020202020204" pitchFamily="34" charset="0"/>
              </a:rPr>
              <a:t>Ensuring networks address changing business needs</a:t>
            </a:r>
          </a:p>
        </p:txBody>
      </p:sp>
      <p:sp>
        <p:nvSpPr>
          <p:cNvPr id="11" name="Rectangle 10"/>
          <p:cNvSpPr/>
          <p:nvPr/>
        </p:nvSpPr>
        <p:spPr>
          <a:xfrm>
            <a:off x="1868093" y="2328317"/>
            <a:ext cx="7172325" cy="57217"/>
          </a:xfrm>
          <a:prstGeom prst="rect">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0" name="Rectangle 39"/>
          <p:cNvSpPr/>
          <p:nvPr/>
        </p:nvSpPr>
        <p:spPr>
          <a:xfrm>
            <a:off x="1894361" y="3300911"/>
            <a:ext cx="7172325" cy="57217"/>
          </a:xfrm>
          <a:prstGeom prst="rect">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30" name="object 25"/>
          <p:cNvSpPr txBox="1"/>
          <p:nvPr/>
        </p:nvSpPr>
        <p:spPr>
          <a:xfrm>
            <a:off x="266905" y="1700269"/>
            <a:ext cx="1798117"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KEY OFFERS</a:t>
            </a:r>
            <a:endParaRPr lang="en-US" sz="1600" b="1" dirty="0">
              <a:solidFill>
                <a:schemeClr val="tx2"/>
              </a:solidFill>
              <a:latin typeface="Arial"/>
              <a:cs typeface="Arial"/>
            </a:endParaRPr>
          </a:p>
        </p:txBody>
      </p:sp>
      <p:sp>
        <p:nvSpPr>
          <p:cNvPr id="31" name="object 25"/>
          <p:cNvSpPr txBox="1"/>
          <p:nvPr/>
        </p:nvSpPr>
        <p:spPr>
          <a:xfrm>
            <a:off x="266905" y="2666748"/>
            <a:ext cx="1994350"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CUSTOMER VALUE</a:t>
            </a:r>
            <a:endParaRPr lang="en-US" sz="1600" b="1" dirty="0">
              <a:solidFill>
                <a:schemeClr val="tx2"/>
              </a:solidFill>
              <a:cs typeface="Arial"/>
            </a:endParaRPr>
          </a:p>
        </p:txBody>
      </p:sp>
      <p:sp>
        <p:nvSpPr>
          <p:cNvPr id="34" name="object 25"/>
          <p:cNvSpPr txBox="1"/>
          <p:nvPr/>
        </p:nvSpPr>
        <p:spPr>
          <a:xfrm>
            <a:off x="266905" y="3633226"/>
            <a:ext cx="1994350"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PARTNER VALUE</a:t>
            </a:r>
            <a:endParaRPr lang="en-US" sz="1600" b="1" dirty="0">
              <a:solidFill>
                <a:schemeClr val="tx2"/>
              </a:solidFill>
              <a:cs typeface="Arial"/>
            </a:endParaRPr>
          </a:p>
        </p:txBody>
      </p:sp>
    </p:spTree>
    <p:extLst>
      <p:ext uri="{BB962C8B-B14F-4D97-AF65-F5344CB8AC3E}">
        <p14:creationId xmlns:p14="http://schemas.microsoft.com/office/powerpoint/2010/main" val="3473824756"/>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591"/>
            <a:ext cx="9144001" cy="5145091"/>
            <a:chOff x="0" y="-1591"/>
            <a:chExt cx="9144001" cy="5145091"/>
          </a:xfrm>
        </p:grpSpPr>
        <p:pic>
          <p:nvPicPr>
            <p:cNvPr id="71" name="Picture 2" descr="\\vmware-host\Shared Folders\Desktop\Active  Projects\Barbara Robidoux\Sample Slide Visuals\Dell_EMC Branded\Picture1.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30000"/>
                      </a14:imgEffect>
                      <a14:imgEffect>
                        <a14:brightnessContrast bright="-11000" contrast="33000"/>
                      </a14:imgEffect>
                    </a14:imgLayer>
                  </a14:imgProps>
                </a:ex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a:xfrm rot="16200000">
              <a:off x="1999456" y="-2001047"/>
              <a:ext cx="5145089" cy="9144001"/>
            </a:xfrm>
            <a:prstGeom prst="rect">
              <a:avLst/>
            </a:prstGeom>
            <a:gradFill flip="none" rotWithShape="1">
              <a:gsLst>
                <a:gs pos="0">
                  <a:schemeClr val="bg2">
                    <a:lumMod val="85000"/>
                    <a:lumOff val="15000"/>
                    <a:alpha val="60000"/>
                  </a:schemeClr>
                </a:gs>
                <a:gs pos="100000">
                  <a:schemeClr val="bg2">
                    <a:lumMod val="85000"/>
                    <a:lumOff val="15000"/>
                    <a:alpha val="0"/>
                  </a:schemeClr>
                </a:gs>
              </a:gsLst>
              <a:lin ang="5400000" scaled="1"/>
              <a:tileRect/>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grpSp>
      <p:sp>
        <p:nvSpPr>
          <p:cNvPr id="48" name="Rectangle 47"/>
          <p:cNvSpPr/>
          <p:nvPr/>
        </p:nvSpPr>
        <p:spPr>
          <a:xfrm rot="10800000">
            <a:off x="0" y="756920"/>
            <a:ext cx="9144000" cy="4390228"/>
          </a:xfrm>
          <a:prstGeom prst="rect">
            <a:avLst/>
          </a:prstGeom>
          <a:gradFill>
            <a:gsLst>
              <a:gs pos="0">
                <a:schemeClr val="bg2">
                  <a:alpha val="83000"/>
                </a:schemeClr>
              </a:gs>
              <a:gs pos="100000">
                <a:schemeClr val="bg2">
                  <a:alpha val="0"/>
                </a:schemeClr>
              </a:gs>
            </a:gsLst>
            <a:lin ang="5400000" scaled="1"/>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26" name="Title 25"/>
          <p:cNvSpPr>
            <a:spLocks noGrp="1"/>
          </p:cNvSpPr>
          <p:nvPr>
            <p:ph type="title"/>
          </p:nvPr>
        </p:nvSpPr>
        <p:spPr>
          <a:xfrm>
            <a:off x="267970" y="250454"/>
            <a:ext cx="7955280" cy="664797"/>
          </a:xfrm>
        </p:spPr>
        <p:txBody>
          <a:bodyPr/>
          <a:lstStyle/>
          <a:p>
            <a:r>
              <a:rPr lang="en-US" dirty="0">
                <a:solidFill>
                  <a:schemeClr val="tx2"/>
                </a:solidFill>
              </a:rPr>
              <a:t>Dell EMC Services for storage</a:t>
            </a:r>
            <a:endParaRPr lang="en-US" dirty="0">
              <a:solidFill>
                <a:schemeClr val="accent3"/>
              </a:solidFill>
            </a:endParaRPr>
          </a:p>
        </p:txBody>
      </p:sp>
      <p:pic>
        <p:nvPicPr>
          <p:cNvPr id="60" name="Picture 59"/>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8201289" y="4838853"/>
            <a:ext cx="675370" cy="120065"/>
          </a:xfrm>
          <a:prstGeom prst="rect">
            <a:avLst/>
          </a:prstGeom>
        </p:spPr>
      </p:pic>
      <p:sp>
        <p:nvSpPr>
          <p:cNvPr id="81" name="Rectangle 80"/>
          <p:cNvSpPr/>
          <p:nvPr/>
        </p:nvSpPr>
        <p:spPr>
          <a:xfrm>
            <a:off x="6922422" y="991793"/>
            <a:ext cx="1920240" cy="3000914"/>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82" name="Rectangle 81"/>
          <p:cNvSpPr/>
          <p:nvPr/>
        </p:nvSpPr>
        <p:spPr>
          <a:xfrm>
            <a:off x="6922422" y="797184"/>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4" name="Rectangle 83"/>
          <p:cNvSpPr/>
          <p:nvPr/>
        </p:nvSpPr>
        <p:spPr>
          <a:xfrm>
            <a:off x="7590796" y="1480765"/>
            <a:ext cx="583493"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smtClean="0">
                <a:solidFill>
                  <a:schemeClr val="tx2"/>
                </a:solidFill>
                <a:cs typeface="Arial" panose="020B0604020202020204" pitchFamily="34" charset="0"/>
              </a:rPr>
              <a:t>TRAINING</a:t>
            </a:r>
            <a:endParaRPr lang="en-US" sz="900" b="1" dirty="0">
              <a:solidFill>
                <a:schemeClr val="tx2"/>
              </a:solidFill>
              <a:cs typeface="Arial" panose="020B0604020202020204" pitchFamily="34" charset="0"/>
            </a:endParaRPr>
          </a:p>
          <a:p>
            <a:pPr algn="ctr" defTabSz="650530"/>
            <a:r>
              <a:rPr lang="en-US" sz="900" b="1" dirty="0">
                <a:solidFill>
                  <a:schemeClr val="tx2"/>
                </a:solidFill>
                <a:cs typeface="Arial" panose="020B0604020202020204" pitchFamily="34" charset="0"/>
              </a:rPr>
              <a:t>SERVICES</a:t>
            </a:r>
          </a:p>
        </p:txBody>
      </p:sp>
      <p:sp>
        <p:nvSpPr>
          <p:cNvPr id="94" name="TextBox 93"/>
          <p:cNvSpPr txBox="1"/>
          <p:nvPr/>
        </p:nvSpPr>
        <p:spPr>
          <a:xfrm>
            <a:off x="7051270" y="1962137"/>
            <a:ext cx="1662545"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Storage Essentials </a:t>
            </a:r>
          </a:p>
          <a:p>
            <a:pPr marL="114300" indent="-114300">
              <a:spcBef>
                <a:spcPts val="600"/>
              </a:spcBef>
              <a:spcAft>
                <a:spcPts val="0"/>
              </a:spcAft>
              <a:buClr>
                <a:schemeClr val="tx2"/>
              </a:buClr>
              <a:buFont typeface="Arial"/>
              <a:buChar char="•"/>
            </a:pPr>
            <a:r>
              <a:rPr lang="en-US" sz="1200" dirty="0">
                <a:solidFill>
                  <a:schemeClr val="tx2"/>
                </a:solidFill>
                <a:latin typeface="Arial"/>
              </a:rPr>
              <a:t>PS or SC Series Installation and Configuration </a:t>
            </a:r>
          </a:p>
          <a:p>
            <a:pPr marL="114300" indent="-114300">
              <a:spcBef>
                <a:spcPts val="600"/>
              </a:spcBef>
              <a:spcAft>
                <a:spcPts val="0"/>
              </a:spcAft>
              <a:buClr>
                <a:schemeClr val="tx2"/>
              </a:buClr>
              <a:buFont typeface="Arial"/>
              <a:buChar char="•"/>
            </a:pPr>
            <a:r>
              <a:rPr lang="en-US" sz="1200" dirty="0">
                <a:solidFill>
                  <a:schemeClr val="tx2"/>
                </a:solidFill>
                <a:latin typeface="Arial"/>
              </a:rPr>
              <a:t>PS or SC Series Planning </a:t>
            </a:r>
          </a:p>
          <a:p>
            <a:pPr marL="114300" indent="-114300">
              <a:spcBef>
                <a:spcPts val="600"/>
              </a:spcBef>
              <a:spcAft>
                <a:spcPts val="0"/>
              </a:spcAft>
              <a:buClr>
                <a:schemeClr val="tx2"/>
              </a:buClr>
              <a:buFont typeface="Arial"/>
              <a:buChar char="•"/>
            </a:pPr>
            <a:r>
              <a:rPr lang="en-US" sz="1200" dirty="0">
                <a:solidFill>
                  <a:schemeClr val="tx2"/>
                </a:solidFill>
                <a:latin typeface="Arial"/>
              </a:rPr>
              <a:t>PS or SC Series Storage Administration and Management</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sp>
        <p:nvSpPr>
          <p:cNvPr id="102" name="Freeform 5"/>
          <p:cNvSpPr>
            <a:spLocks noEditPoints="1"/>
          </p:cNvSpPr>
          <p:nvPr/>
        </p:nvSpPr>
        <p:spPr bwMode="auto">
          <a:xfrm>
            <a:off x="7636480" y="904946"/>
            <a:ext cx="492125" cy="490538"/>
          </a:xfrm>
          <a:custGeom>
            <a:avLst/>
            <a:gdLst>
              <a:gd name="T0" fmla="*/ 64 w 128"/>
              <a:gd name="T1" fmla="*/ 0 h 128"/>
              <a:gd name="T2" fmla="*/ 5 w 128"/>
              <a:gd name="T3" fmla="*/ 36 h 128"/>
              <a:gd name="T4" fmla="*/ 16 w 128"/>
              <a:gd name="T5" fmla="*/ 47 h 128"/>
              <a:gd name="T6" fmla="*/ 25 w 128"/>
              <a:gd name="T7" fmla="*/ 61 h 128"/>
              <a:gd name="T8" fmla="*/ 64 w 128"/>
              <a:gd name="T9" fmla="*/ 112 h 128"/>
              <a:gd name="T10" fmla="*/ 102 w 128"/>
              <a:gd name="T11" fmla="*/ 61 h 128"/>
              <a:gd name="T12" fmla="*/ 112 w 128"/>
              <a:gd name="T13" fmla="*/ 128 h 128"/>
              <a:gd name="T14" fmla="*/ 120 w 128"/>
              <a:gd name="T15" fmla="*/ 37 h 128"/>
              <a:gd name="T16" fmla="*/ 128 w 128"/>
              <a:gd name="T17" fmla="*/ 33 h 128"/>
              <a:gd name="T18" fmla="*/ 64 w 128"/>
              <a:gd name="T19" fmla="*/ 104 h 128"/>
              <a:gd name="T20" fmla="*/ 33 w 128"/>
              <a:gd name="T21" fmla="*/ 65 h 128"/>
              <a:gd name="T22" fmla="*/ 46 w 128"/>
              <a:gd name="T23" fmla="*/ 71 h 128"/>
              <a:gd name="T24" fmla="*/ 64 w 128"/>
              <a:gd name="T25" fmla="*/ 80 h 128"/>
              <a:gd name="T26" fmla="*/ 81 w 128"/>
              <a:gd name="T27" fmla="*/ 71 h 128"/>
              <a:gd name="T28" fmla="*/ 95 w 128"/>
              <a:gd name="T29" fmla="*/ 65 h 128"/>
              <a:gd name="T30" fmla="*/ 64 w 128"/>
              <a:gd name="T31" fmla="*/ 104 h 128"/>
              <a:gd name="T32" fmla="*/ 104 w 128"/>
              <a:gd name="T33" fmla="*/ 51 h 128"/>
              <a:gd name="T34" fmla="*/ 93 w 128"/>
              <a:gd name="T35" fmla="*/ 56 h 128"/>
              <a:gd name="T36" fmla="*/ 92 w 128"/>
              <a:gd name="T37" fmla="*/ 57 h 128"/>
              <a:gd name="T38" fmla="*/ 90 w 128"/>
              <a:gd name="T39" fmla="*/ 58 h 128"/>
              <a:gd name="T40" fmla="*/ 82 w 128"/>
              <a:gd name="T41" fmla="*/ 62 h 128"/>
              <a:gd name="T42" fmla="*/ 72 w 128"/>
              <a:gd name="T43" fmla="*/ 67 h 128"/>
              <a:gd name="T44" fmla="*/ 55 w 128"/>
              <a:gd name="T45" fmla="*/ 67 h 128"/>
              <a:gd name="T46" fmla="*/ 45 w 128"/>
              <a:gd name="T47" fmla="*/ 62 h 128"/>
              <a:gd name="T48" fmla="*/ 38 w 128"/>
              <a:gd name="T49" fmla="*/ 58 h 128"/>
              <a:gd name="T50" fmla="*/ 34 w 128"/>
              <a:gd name="T51" fmla="*/ 56 h 128"/>
              <a:gd name="T52" fmla="*/ 29 w 128"/>
              <a:gd name="T53" fmla="*/ 53 h 128"/>
              <a:gd name="T54" fmla="*/ 24 w 128"/>
              <a:gd name="T55" fmla="*/ 45 h 128"/>
              <a:gd name="T56" fmla="*/ 32 w 128"/>
              <a:gd name="T57" fmla="*/ 48 h 128"/>
              <a:gd name="T58" fmla="*/ 41 w 128"/>
              <a:gd name="T59" fmla="*/ 53 h 128"/>
              <a:gd name="T60" fmla="*/ 53 w 128"/>
              <a:gd name="T61" fmla="*/ 58 h 128"/>
              <a:gd name="T62" fmla="*/ 64 w 128"/>
              <a:gd name="T63" fmla="*/ 63 h 128"/>
              <a:gd name="T64" fmla="*/ 75 w 128"/>
              <a:gd name="T65" fmla="*/ 58 h 128"/>
              <a:gd name="T66" fmla="*/ 86 w 128"/>
              <a:gd name="T67" fmla="*/ 53 h 128"/>
              <a:gd name="T68" fmla="*/ 96 w 128"/>
              <a:gd name="T69" fmla="*/ 48 h 128"/>
              <a:gd name="T70" fmla="*/ 104 w 128"/>
              <a:gd name="T71" fmla="*/ 45 h 128"/>
              <a:gd name="T72" fmla="*/ 86 w 128"/>
              <a:gd name="T73" fmla="*/ 44 h 128"/>
              <a:gd name="T74" fmla="*/ 74 w 128"/>
              <a:gd name="T75" fmla="*/ 49 h 128"/>
              <a:gd name="T76" fmla="*/ 54 w 128"/>
              <a:gd name="T77" fmla="*/ 49 h 128"/>
              <a:gd name="T78" fmla="*/ 41 w 128"/>
              <a:gd name="T79" fmla="*/ 44 h 128"/>
              <a:gd name="T80" fmla="*/ 64 w 128"/>
              <a:gd name="T81" fmla="*/ 9 h 128"/>
              <a:gd name="T82" fmla="*/ 86 w 128"/>
              <a:gd name="T83"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5" y="32"/>
                </a:moveTo>
                <a:cubicBezTo>
                  <a:pt x="64" y="0"/>
                  <a:pt x="64" y="0"/>
                  <a:pt x="64" y="0"/>
                </a:cubicBezTo>
                <a:cubicBezTo>
                  <a:pt x="0" y="33"/>
                  <a:pt x="0" y="33"/>
                  <a:pt x="0" y="33"/>
                </a:cubicBezTo>
                <a:cubicBezTo>
                  <a:pt x="5" y="36"/>
                  <a:pt x="5" y="36"/>
                  <a:pt x="5" y="36"/>
                </a:cubicBezTo>
                <a:cubicBezTo>
                  <a:pt x="16" y="41"/>
                  <a:pt x="16" y="41"/>
                  <a:pt x="16" y="41"/>
                </a:cubicBezTo>
                <a:cubicBezTo>
                  <a:pt x="16" y="47"/>
                  <a:pt x="16" y="47"/>
                  <a:pt x="16" y="47"/>
                </a:cubicBezTo>
                <a:cubicBezTo>
                  <a:pt x="16" y="56"/>
                  <a:pt x="16" y="56"/>
                  <a:pt x="16" y="56"/>
                </a:cubicBezTo>
                <a:cubicBezTo>
                  <a:pt x="25" y="61"/>
                  <a:pt x="25" y="61"/>
                  <a:pt x="25" y="61"/>
                </a:cubicBezTo>
                <a:cubicBezTo>
                  <a:pt x="24" y="64"/>
                  <a:pt x="24" y="68"/>
                  <a:pt x="24" y="72"/>
                </a:cubicBezTo>
                <a:cubicBezTo>
                  <a:pt x="24" y="94"/>
                  <a:pt x="42" y="112"/>
                  <a:pt x="64" y="112"/>
                </a:cubicBezTo>
                <a:cubicBezTo>
                  <a:pt x="86" y="112"/>
                  <a:pt x="104" y="94"/>
                  <a:pt x="104" y="72"/>
                </a:cubicBezTo>
                <a:cubicBezTo>
                  <a:pt x="104" y="68"/>
                  <a:pt x="103" y="64"/>
                  <a:pt x="102" y="61"/>
                </a:cubicBezTo>
                <a:cubicBezTo>
                  <a:pt x="112" y="56"/>
                  <a:pt x="112" y="56"/>
                  <a:pt x="112" y="56"/>
                </a:cubicBezTo>
                <a:cubicBezTo>
                  <a:pt x="112" y="128"/>
                  <a:pt x="112" y="128"/>
                  <a:pt x="112" y="128"/>
                </a:cubicBezTo>
                <a:cubicBezTo>
                  <a:pt x="120" y="120"/>
                  <a:pt x="120" y="120"/>
                  <a:pt x="120" y="120"/>
                </a:cubicBezTo>
                <a:cubicBezTo>
                  <a:pt x="120" y="37"/>
                  <a:pt x="120" y="37"/>
                  <a:pt x="120" y="37"/>
                </a:cubicBezTo>
                <a:cubicBezTo>
                  <a:pt x="123" y="36"/>
                  <a:pt x="123" y="36"/>
                  <a:pt x="123" y="36"/>
                </a:cubicBezTo>
                <a:cubicBezTo>
                  <a:pt x="128" y="33"/>
                  <a:pt x="128" y="33"/>
                  <a:pt x="128" y="33"/>
                </a:cubicBezTo>
                <a:lnTo>
                  <a:pt x="125" y="32"/>
                </a:lnTo>
                <a:close/>
                <a:moveTo>
                  <a:pt x="64" y="104"/>
                </a:moveTo>
                <a:cubicBezTo>
                  <a:pt x="46" y="104"/>
                  <a:pt x="32" y="90"/>
                  <a:pt x="32" y="72"/>
                </a:cubicBezTo>
                <a:cubicBezTo>
                  <a:pt x="32" y="69"/>
                  <a:pt x="32" y="67"/>
                  <a:pt x="33" y="65"/>
                </a:cubicBezTo>
                <a:cubicBezTo>
                  <a:pt x="39" y="68"/>
                  <a:pt x="39" y="68"/>
                  <a:pt x="39" y="68"/>
                </a:cubicBezTo>
                <a:cubicBezTo>
                  <a:pt x="46" y="71"/>
                  <a:pt x="46" y="71"/>
                  <a:pt x="46" y="71"/>
                </a:cubicBezTo>
                <a:cubicBezTo>
                  <a:pt x="55" y="76"/>
                  <a:pt x="55" y="76"/>
                  <a:pt x="55" y="76"/>
                </a:cubicBezTo>
                <a:cubicBezTo>
                  <a:pt x="64" y="80"/>
                  <a:pt x="64" y="80"/>
                  <a:pt x="64" y="80"/>
                </a:cubicBezTo>
                <a:cubicBezTo>
                  <a:pt x="72" y="76"/>
                  <a:pt x="72" y="76"/>
                  <a:pt x="72" y="76"/>
                </a:cubicBezTo>
                <a:cubicBezTo>
                  <a:pt x="81" y="71"/>
                  <a:pt x="81" y="71"/>
                  <a:pt x="81" y="71"/>
                </a:cubicBezTo>
                <a:cubicBezTo>
                  <a:pt x="88" y="68"/>
                  <a:pt x="88" y="68"/>
                  <a:pt x="88" y="68"/>
                </a:cubicBezTo>
                <a:cubicBezTo>
                  <a:pt x="95" y="65"/>
                  <a:pt x="95" y="65"/>
                  <a:pt x="95" y="65"/>
                </a:cubicBezTo>
                <a:cubicBezTo>
                  <a:pt x="95" y="67"/>
                  <a:pt x="96" y="69"/>
                  <a:pt x="96" y="72"/>
                </a:cubicBezTo>
                <a:cubicBezTo>
                  <a:pt x="96" y="90"/>
                  <a:pt x="81" y="104"/>
                  <a:pt x="64" y="104"/>
                </a:cubicBezTo>
                <a:close/>
                <a:moveTo>
                  <a:pt x="104" y="51"/>
                </a:moveTo>
                <a:cubicBezTo>
                  <a:pt x="104" y="51"/>
                  <a:pt x="104" y="51"/>
                  <a:pt x="104" y="51"/>
                </a:cubicBezTo>
                <a:cubicBezTo>
                  <a:pt x="99" y="53"/>
                  <a:pt x="99" y="53"/>
                  <a:pt x="99" y="53"/>
                </a:cubicBezTo>
                <a:cubicBezTo>
                  <a:pt x="93" y="56"/>
                  <a:pt x="93" y="56"/>
                  <a:pt x="93" y="56"/>
                </a:cubicBezTo>
                <a:cubicBezTo>
                  <a:pt x="94" y="56"/>
                  <a:pt x="94" y="56"/>
                  <a:pt x="94" y="56"/>
                </a:cubicBezTo>
                <a:cubicBezTo>
                  <a:pt x="92" y="57"/>
                  <a:pt x="92" y="57"/>
                  <a:pt x="92" y="57"/>
                </a:cubicBezTo>
                <a:cubicBezTo>
                  <a:pt x="90" y="58"/>
                  <a:pt x="90" y="58"/>
                  <a:pt x="90" y="58"/>
                </a:cubicBezTo>
                <a:cubicBezTo>
                  <a:pt x="90" y="58"/>
                  <a:pt x="90" y="58"/>
                  <a:pt x="90" y="58"/>
                </a:cubicBezTo>
                <a:cubicBezTo>
                  <a:pt x="82" y="62"/>
                  <a:pt x="82" y="62"/>
                  <a:pt x="82" y="62"/>
                </a:cubicBezTo>
                <a:cubicBezTo>
                  <a:pt x="82" y="62"/>
                  <a:pt x="82" y="62"/>
                  <a:pt x="82" y="62"/>
                </a:cubicBezTo>
                <a:cubicBezTo>
                  <a:pt x="74" y="66"/>
                  <a:pt x="74" y="66"/>
                  <a:pt x="74" y="66"/>
                </a:cubicBezTo>
                <a:cubicBezTo>
                  <a:pt x="72" y="67"/>
                  <a:pt x="72" y="67"/>
                  <a:pt x="72" y="67"/>
                </a:cubicBezTo>
                <a:cubicBezTo>
                  <a:pt x="64" y="71"/>
                  <a:pt x="64" y="71"/>
                  <a:pt x="64" y="71"/>
                </a:cubicBezTo>
                <a:cubicBezTo>
                  <a:pt x="55" y="67"/>
                  <a:pt x="55" y="67"/>
                  <a:pt x="55" y="67"/>
                </a:cubicBezTo>
                <a:cubicBezTo>
                  <a:pt x="45" y="62"/>
                  <a:pt x="45" y="62"/>
                  <a:pt x="45" y="62"/>
                </a:cubicBezTo>
                <a:cubicBezTo>
                  <a:pt x="45" y="62"/>
                  <a:pt x="45" y="62"/>
                  <a:pt x="45" y="62"/>
                </a:cubicBezTo>
                <a:cubicBezTo>
                  <a:pt x="38" y="58"/>
                  <a:pt x="38" y="58"/>
                  <a:pt x="38" y="58"/>
                </a:cubicBezTo>
                <a:cubicBezTo>
                  <a:pt x="38" y="58"/>
                  <a:pt x="38" y="58"/>
                  <a:pt x="38" y="58"/>
                </a:cubicBezTo>
                <a:cubicBezTo>
                  <a:pt x="36" y="57"/>
                  <a:pt x="36" y="57"/>
                  <a:pt x="36" y="57"/>
                </a:cubicBezTo>
                <a:cubicBezTo>
                  <a:pt x="34" y="56"/>
                  <a:pt x="34" y="56"/>
                  <a:pt x="34" y="56"/>
                </a:cubicBezTo>
                <a:cubicBezTo>
                  <a:pt x="34" y="56"/>
                  <a:pt x="34" y="56"/>
                  <a:pt x="34" y="56"/>
                </a:cubicBezTo>
                <a:cubicBezTo>
                  <a:pt x="29" y="53"/>
                  <a:pt x="29" y="53"/>
                  <a:pt x="29" y="53"/>
                </a:cubicBezTo>
                <a:cubicBezTo>
                  <a:pt x="24" y="51"/>
                  <a:pt x="24" y="51"/>
                  <a:pt x="24" y="51"/>
                </a:cubicBezTo>
                <a:cubicBezTo>
                  <a:pt x="24" y="45"/>
                  <a:pt x="24" y="45"/>
                  <a:pt x="24" y="45"/>
                </a:cubicBezTo>
                <a:cubicBezTo>
                  <a:pt x="32" y="48"/>
                  <a:pt x="32" y="48"/>
                  <a:pt x="32" y="48"/>
                </a:cubicBezTo>
                <a:cubicBezTo>
                  <a:pt x="32" y="48"/>
                  <a:pt x="32" y="48"/>
                  <a:pt x="32" y="48"/>
                </a:cubicBezTo>
                <a:cubicBezTo>
                  <a:pt x="38" y="51"/>
                  <a:pt x="38" y="51"/>
                  <a:pt x="38" y="51"/>
                </a:cubicBezTo>
                <a:cubicBezTo>
                  <a:pt x="41" y="53"/>
                  <a:pt x="41" y="53"/>
                  <a:pt x="41" y="53"/>
                </a:cubicBezTo>
                <a:cubicBezTo>
                  <a:pt x="44" y="54"/>
                  <a:pt x="44" y="54"/>
                  <a:pt x="44" y="54"/>
                </a:cubicBezTo>
                <a:cubicBezTo>
                  <a:pt x="53" y="58"/>
                  <a:pt x="53" y="58"/>
                  <a:pt x="53" y="58"/>
                </a:cubicBezTo>
                <a:cubicBezTo>
                  <a:pt x="63" y="63"/>
                  <a:pt x="63" y="63"/>
                  <a:pt x="63" y="63"/>
                </a:cubicBezTo>
                <a:cubicBezTo>
                  <a:pt x="64" y="63"/>
                  <a:pt x="64" y="63"/>
                  <a:pt x="64" y="63"/>
                </a:cubicBezTo>
                <a:cubicBezTo>
                  <a:pt x="65" y="63"/>
                  <a:pt x="65" y="63"/>
                  <a:pt x="65" y="63"/>
                </a:cubicBezTo>
                <a:cubicBezTo>
                  <a:pt x="75" y="58"/>
                  <a:pt x="75" y="58"/>
                  <a:pt x="75" y="58"/>
                </a:cubicBezTo>
                <a:cubicBezTo>
                  <a:pt x="84" y="54"/>
                  <a:pt x="84" y="54"/>
                  <a:pt x="84" y="54"/>
                </a:cubicBezTo>
                <a:cubicBezTo>
                  <a:pt x="86" y="53"/>
                  <a:pt x="86" y="53"/>
                  <a:pt x="86" y="53"/>
                </a:cubicBezTo>
                <a:cubicBezTo>
                  <a:pt x="90" y="51"/>
                  <a:pt x="90" y="51"/>
                  <a:pt x="90" y="51"/>
                </a:cubicBezTo>
                <a:cubicBezTo>
                  <a:pt x="96" y="48"/>
                  <a:pt x="96" y="48"/>
                  <a:pt x="96" y="48"/>
                </a:cubicBezTo>
                <a:cubicBezTo>
                  <a:pt x="96" y="48"/>
                  <a:pt x="96" y="48"/>
                  <a:pt x="96" y="48"/>
                </a:cubicBezTo>
                <a:cubicBezTo>
                  <a:pt x="104" y="45"/>
                  <a:pt x="104" y="45"/>
                  <a:pt x="104" y="45"/>
                </a:cubicBezTo>
                <a:lnTo>
                  <a:pt x="104" y="51"/>
                </a:lnTo>
                <a:close/>
                <a:moveTo>
                  <a:pt x="86" y="44"/>
                </a:moveTo>
                <a:cubicBezTo>
                  <a:pt x="77" y="48"/>
                  <a:pt x="77" y="48"/>
                  <a:pt x="77" y="48"/>
                </a:cubicBezTo>
                <a:cubicBezTo>
                  <a:pt x="74" y="49"/>
                  <a:pt x="74" y="49"/>
                  <a:pt x="74" y="49"/>
                </a:cubicBezTo>
                <a:cubicBezTo>
                  <a:pt x="64" y="54"/>
                  <a:pt x="64" y="54"/>
                  <a:pt x="64" y="54"/>
                </a:cubicBezTo>
                <a:cubicBezTo>
                  <a:pt x="54" y="49"/>
                  <a:pt x="54" y="49"/>
                  <a:pt x="54" y="49"/>
                </a:cubicBezTo>
                <a:cubicBezTo>
                  <a:pt x="51" y="48"/>
                  <a:pt x="51" y="48"/>
                  <a:pt x="51" y="48"/>
                </a:cubicBezTo>
                <a:cubicBezTo>
                  <a:pt x="41" y="44"/>
                  <a:pt x="41" y="44"/>
                  <a:pt x="41" y="44"/>
                </a:cubicBezTo>
                <a:cubicBezTo>
                  <a:pt x="18" y="33"/>
                  <a:pt x="18" y="33"/>
                  <a:pt x="18" y="33"/>
                </a:cubicBezTo>
                <a:cubicBezTo>
                  <a:pt x="64" y="9"/>
                  <a:pt x="64" y="9"/>
                  <a:pt x="64" y="9"/>
                </a:cubicBezTo>
                <a:cubicBezTo>
                  <a:pt x="110" y="33"/>
                  <a:pt x="110" y="33"/>
                  <a:pt x="110" y="33"/>
                </a:cubicBezTo>
                <a:lnTo>
                  <a:pt x="86" y="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4" name="Rectangle 63"/>
          <p:cNvSpPr/>
          <p:nvPr/>
        </p:nvSpPr>
        <p:spPr>
          <a:xfrm>
            <a:off x="4709787"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65" name="Rectangle 64"/>
          <p:cNvSpPr/>
          <p:nvPr/>
        </p:nvSpPr>
        <p:spPr>
          <a:xfrm>
            <a:off x="4709787"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5" name="Rectangle 84"/>
          <p:cNvSpPr/>
          <p:nvPr/>
        </p:nvSpPr>
        <p:spPr>
          <a:xfrm>
            <a:off x="5378161" y="1480765"/>
            <a:ext cx="583493"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a:solidFill>
                  <a:schemeClr val="tx2"/>
                </a:solidFill>
                <a:cs typeface="Arial" panose="020B0604020202020204" pitchFamily="34" charset="0"/>
              </a:rPr>
              <a:t>SUPPORT</a:t>
            </a:r>
          </a:p>
          <a:p>
            <a:pPr algn="ctr" defTabSz="650530"/>
            <a:r>
              <a:rPr lang="en-US" sz="900" b="1" dirty="0">
                <a:solidFill>
                  <a:schemeClr val="tx2"/>
                </a:solidFill>
                <a:cs typeface="Arial" panose="020B0604020202020204" pitchFamily="34" charset="0"/>
              </a:rPr>
              <a:t>SERVICES</a:t>
            </a:r>
          </a:p>
        </p:txBody>
      </p:sp>
      <p:sp>
        <p:nvSpPr>
          <p:cNvPr id="93" name="TextBox 92"/>
          <p:cNvSpPr txBox="1"/>
          <p:nvPr/>
        </p:nvSpPr>
        <p:spPr>
          <a:xfrm>
            <a:off x="4838635" y="1962137"/>
            <a:ext cx="1662545"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ProSupport Enterprise Suite</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grpSp>
        <p:nvGrpSpPr>
          <p:cNvPr id="103" name="Group 102"/>
          <p:cNvGrpSpPr/>
          <p:nvPr/>
        </p:nvGrpSpPr>
        <p:grpSpPr>
          <a:xfrm>
            <a:off x="5423845" y="904153"/>
            <a:ext cx="492125" cy="492125"/>
            <a:chOff x="6462713" y="3903663"/>
            <a:chExt cx="492125" cy="492125"/>
          </a:xfrm>
          <a:solidFill>
            <a:schemeClr val="bg1">
              <a:lumMod val="40000"/>
              <a:lumOff val="60000"/>
            </a:schemeClr>
          </a:solidFill>
        </p:grpSpPr>
        <p:sp>
          <p:nvSpPr>
            <p:cNvPr id="104" name="Rectangle 9"/>
            <p:cNvSpPr>
              <a:spLocks noChangeArrowheads="1"/>
            </p:cNvSpPr>
            <p:nvPr/>
          </p:nvSpPr>
          <p:spPr bwMode="auto">
            <a:xfrm>
              <a:off x="6524626" y="4179888"/>
              <a:ext cx="31750" cy="1539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5" name="Rectangle 10"/>
            <p:cNvSpPr>
              <a:spLocks noChangeArrowheads="1"/>
            </p:cNvSpPr>
            <p:nvPr/>
          </p:nvSpPr>
          <p:spPr bwMode="auto">
            <a:xfrm>
              <a:off x="6862763" y="4179888"/>
              <a:ext cx="30163" cy="1539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6" name="Freeform 11"/>
            <p:cNvSpPr>
              <a:spLocks/>
            </p:cNvSpPr>
            <p:nvPr/>
          </p:nvSpPr>
          <p:spPr bwMode="auto">
            <a:xfrm>
              <a:off x="6462713" y="3903663"/>
              <a:ext cx="492125" cy="492125"/>
            </a:xfrm>
            <a:custGeom>
              <a:avLst/>
              <a:gdLst>
                <a:gd name="T0" fmla="*/ 64 w 128"/>
                <a:gd name="T1" fmla="*/ 0 h 128"/>
                <a:gd name="T2" fmla="*/ 0 w 128"/>
                <a:gd name="T3" fmla="*/ 64 h 128"/>
                <a:gd name="T4" fmla="*/ 0 w 128"/>
                <a:gd name="T5" fmla="*/ 112 h 128"/>
                <a:gd name="T6" fmla="*/ 8 w 128"/>
                <a:gd name="T7" fmla="*/ 112 h 128"/>
                <a:gd name="T8" fmla="*/ 8 w 128"/>
                <a:gd name="T9" fmla="*/ 64 h 128"/>
                <a:gd name="T10" fmla="*/ 64 w 128"/>
                <a:gd name="T11" fmla="*/ 8 h 128"/>
                <a:gd name="T12" fmla="*/ 120 w 128"/>
                <a:gd name="T13" fmla="*/ 64 h 128"/>
                <a:gd name="T14" fmla="*/ 120 w 128"/>
                <a:gd name="T15" fmla="*/ 120 h 128"/>
                <a:gd name="T16" fmla="*/ 88 w 128"/>
                <a:gd name="T17" fmla="*/ 120 h 128"/>
                <a:gd name="T18" fmla="*/ 88 w 128"/>
                <a:gd name="T19" fmla="*/ 112 h 128"/>
                <a:gd name="T20" fmla="*/ 72 w 128"/>
                <a:gd name="T21" fmla="*/ 112 h 128"/>
                <a:gd name="T22" fmla="*/ 72 w 128"/>
                <a:gd name="T23" fmla="*/ 128 h 128"/>
                <a:gd name="T24" fmla="*/ 88 w 128"/>
                <a:gd name="T25" fmla="*/ 128 h 128"/>
                <a:gd name="T26" fmla="*/ 88 w 128"/>
                <a:gd name="T27" fmla="*/ 128 h 128"/>
                <a:gd name="T28" fmla="*/ 120 w 128"/>
                <a:gd name="T29" fmla="*/ 128 h 128"/>
                <a:gd name="T30" fmla="*/ 128 w 128"/>
                <a:gd name="T31" fmla="*/ 128 h 128"/>
                <a:gd name="T32" fmla="*/ 128 w 128"/>
                <a:gd name="T33" fmla="*/ 120 h 128"/>
                <a:gd name="T34" fmla="*/ 128 w 128"/>
                <a:gd name="T35" fmla="*/ 64 h 128"/>
                <a:gd name="T36" fmla="*/ 64 w 128"/>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28">
                  <a:moveTo>
                    <a:pt x="64" y="0"/>
                  </a:moveTo>
                  <a:cubicBezTo>
                    <a:pt x="29" y="0"/>
                    <a:pt x="0" y="29"/>
                    <a:pt x="0" y="64"/>
                  </a:cubicBezTo>
                  <a:cubicBezTo>
                    <a:pt x="0" y="112"/>
                    <a:pt x="0" y="112"/>
                    <a:pt x="0" y="112"/>
                  </a:cubicBezTo>
                  <a:cubicBezTo>
                    <a:pt x="8" y="112"/>
                    <a:pt x="8" y="112"/>
                    <a:pt x="8" y="112"/>
                  </a:cubicBezTo>
                  <a:cubicBezTo>
                    <a:pt x="8" y="64"/>
                    <a:pt x="8" y="64"/>
                    <a:pt x="8" y="64"/>
                  </a:cubicBezTo>
                  <a:cubicBezTo>
                    <a:pt x="8" y="33"/>
                    <a:pt x="34" y="8"/>
                    <a:pt x="64" y="8"/>
                  </a:cubicBezTo>
                  <a:cubicBezTo>
                    <a:pt x="95" y="8"/>
                    <a:pt x="120" y="33"/>
                    <a:pt x="120" y="64"/>
                  </a:cubicBezTo>
                  <a:cubicBezTo>
                    <a:pt x="120" y="120"/>
                    <a:pt x="120" y="120"/>
                    <a:pt x="120" y="120"/>
                  </a:cubicBezTo>
                  <a:cubicBezTo>
                    <a:pt x="88" y="120"/>
                    <a:pt x="88" y="120"/>
                    <a:pt x="88" y="120"/>
                  </a:cubicBezTo>
                  <a:cubicBezTo>
                    <a:pt x="88" y="112"/>
                    <a:pt x="88" y="112"/>
                    <a:pt x="88" y="112"/>
                  </a:cubicBezTo>
                  <a:cubicBezTo>
                    <a:pt x="72" y="112"/>
                    <a:pt x="72" y="112"/>
                    <a:pt x="72" y="112"/>
                  </a:cubicBezTo>
                  <a:cubicBezTo>
                    <a:pt x="72" y="128"/>
                    <a:pt x="72" y="128"/>
                    <a:pt x="72" y="128"/>
                  </a:cubicBezTo>
                  <a:cubicBezTo>
                    <a:pt x="88" y="128"/>
                    <a:pt x="88" y="128"/>
                    <a:pt x="88" y="128"/>
                  </a:cubicBezTo>
                  <a:cubicBezTo>
                    <a:pt x="88" y="128"/>
                    <a:pt x="88" y="128"/>
                    <a:pt x="88" y="128"/>
                  </a:cubicBezTo>
                  <a:cubicBezTo>
                    <a:pt x="120" y="128"/>
                    <a:pt x="120" y="128"/>
                    <a:pt x="120" y="128"/>
                  </a:cubicBezTo>
                  <a:cubicBezTo>
                    <a:pt x="128" y="128"/>
                    <a:pt x="128" y="128"/>
                    <a:pt x="128" y="128"/>
                  </a:cubicBezTo>
                  <a:cubicBezTo>
                    <a:pt x="128" y="120"/>
                    <a:pt x="128" y="120"/>
                    <a:pt x="128" y="120"/>
                  </a:cubicBezTo>
                  <a:cubicBezTo>
                    <a:pt x="128" y="64"/>
                    <a:pt x="128" y="64"/>
                    <a:pt x="128" y="64"/>
                  </a:cubicBezTo>
                  <a:cubicBezTo>
                    <a:pt x="128" y="29"/>
                    <a:pt x="100" y="0"/>
                    <a:pt x="64"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59" name="Rectangle 58"/>
          <p:cNvSpPr/>
          <p:nvPr/>
        </p:nvSpPr>
        <p:spPr>
          <a:xfrm>
            <a:off x="2497152"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79" name="Rectangle 78"/>
          <p:cNvSpPr/>
          <p:nvPr/>
        </p:nvSpPr>
        <p:spPr>
          <a:xfrm>
            <a:off x="2497152"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8" name="Rectangle 87"/>
          <p:cNvSpPr/>
          <p:nvPr/>
        </p:nvSpPr>
        <p:spPr>
          <a:xfrm>
            <a:off x="3056522" y="1480765"/>
            <a:ext cx="801501"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smtClean="0">
                <a:solidFill>
                  <a:schemeClr val="tx2"/>
                </a:solidFill>
                <a:cs typeface="Arial" panose="020B0604020202020204" pitchFamily="34" charset="0"/>
              </a:rPr>
              <a:t>DEPLOYMENT</a:t>
            </a:r>
            <a:endParaRPr lang="en-US" sz="900" b="1" dirty="0">
              <a:solidFill>
                <a:schemeClr val="tx2"/>
              </a:solidFill>
              <a:cs typeface="Arial" panose="020B0604020202020204" pitchFamily="34" charset="0"/>
            </a:endParaRPr>
          </a:p>
          <a:p>
            <a:pPr algn="ctr" defTabSz="650530"/>
            <a:r>
              <a:rPr lang="en-US" sz="900" b="1" dirty="0">
                <a:solidFill>
                  <a:schemeClr val="tx2"/>
                </a:solidFill>
                <a:cs typeface="Arial" panose="020B0604020202020204" pitchFamily="34" charset="0"/>
              </a:rPr>
              <a:t>SERVICES </a:t>
            </a:r>
          </a:p>
        </p:txBody>
      </p:sp>
      <p:sp>
        <p:nvSpPr>
          <p:cNvPr id="90" name="TextBox 89"/>
          <p:cNvSpPr txBox="1"/>
          <p:nvPr/>
        </p:nvSpPr>
        <p:spPr>
          <a:xfrm>
            <a:off x="2626000" y="1962137"/>
            <a:ext cx="1721210"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ProDeploy Enterprise Suite</a:t>
            </a:r>
          </a:p>
          <a:p>
            <a:pPr marL="114300" indent="-114300">
              <a:spcBef>
                <a:spcPts val="600"/>
              </a:spcBef>
              <a:spcAft>
                <a:spcPts val="0"/>
              </a:spcAft>
              <a:buClr>
                <a:schemeClr val="tx2"/>
              </a:buClr>
              <a:buFont typeface="Arial"/>
              <a:buChar char="•"/>
            </a:pPr>
            <a:r>
              <a:rPr lang="en-US" sz="1200" dirty="0">
                <a:solidFill>
                  <a:schemeClr val="tx2"/>
                </a:solidFill>
                <a:latin typeface="Arial"/>
              </a:rPr>
              <a:t>Enterprise Configuration</a:t>
            </a:r>
          </a:p>
          <a:p>
            <a:pPr marL="114300" indent="-114300">
              <a:spcBef>
                <a:spcPts val="600"/>
              </a:spcBef>
              <a:spcAft>
                <a:spcPts val="0"/>
              </a:spcAft>
              <a:buClr>
                <a:schemeClr val="tx2"/>
              </a:buClr>
              <a:buFont typeface="Arial"/>
              <a:buChar char="•"/>
            </a:pPr>
            <a:r>
              <a:rPr lang="en-US" sz="1200" dirty="0">
                <a:solidFill>
                  <a:schemeClr val="tx2"/>
                </a:solidFill>
                <a:latin typeface="Arial"/>
              </a:rPr>
              <a:t>Rack Integration</a:t>
            </a:r>
          </a:p>
          <a:p>
            <a:pPr marL="114300" indent="-114300">
              <a:spcBef>
                <a:spcPts val="600"/>
              </a:spcBef>
              <a:spcAft>
                <a:spcPts val="0"/>
              </a:spcAft>
              <a:buClr>
                <a:schemeClr val="tx2"/>
              </a:buClr>
              <a:buFont typeface="Arial"/>
              <a:buChar char="•"/>
            </a:pPr>
            <a:r>
              <a:rPr lang="en-US" sz="1200" dirty="0">
                <a:solidFill>
                  <a:schemeClr val="tx2"/>
                </a:solidFill>
                <a:latin typeface="Arial"/>
              </a:rPr>
              <a:t>Data </a:t>
            </a:r>
            <a:r>
              <a:rPr lang="en-US" sz="1200" dirty="0" smtClean="0">
                <a:solidFill>
                  <a:schemeClr val="tx2"/>
                </a:solidFill>
                <a:latin typeface="Arial"/>
              </a:rPr>
              <a:t>Migration</a:t>
            </a:r>
          </a:p>
          <a:p>
            <a:pPr marL="114300" indent="-114300">
              <a:spcBef>
                <a:spcPts val="600"/>
              </a:spcBef>
              <a:spcAft>
                <a:spcPts val="0"/>
              </a:spcAft>
              <a:buClr>
                <a:schemeClr val="tx2"/>
              </a:buClr>
              <a:buFont typeface="Arial"/>
              <a:buChar char="•"/>
            </a:pPr>
            <a:r>
              <a:rPr lang="en-US" sz="1200" dirty="0" smtClean="0">
                <a:solidFill>
                  <a:schemeClr val="tx2"/>
                </a:solidFill>
                <a:latin typeface="Arial"/>
              </a:rPr>
              <a:t>Residency</a:t>
            </a:r>
            <a:endParaRPr lang="en-US" sz="1200" dirty="0">
              <a:solidFill>
                <a:schemeClr val="tx2"/>
              </a:solidFill>
              <a:latin typeface="Arial"/>
            </a:endParaRP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grpSp>
        <p:nvGrpSpPr>
          <p:cNvPr id="107" name="Group 106"/>
          <p:cNvGrpSpPr/>
          <p:nvPr/>
        </p:nvGrpSpPr>
        <p:grpSpPr>
          <a:xfrm>
            <a:off x="3212004" y="904947"/>
            <a:ext cx="490537" cy="490537"/>
            <a:chOff x="2303463" y="3892551"/>
            <a:chExt cx="490537" cy="490537"/>
          </a:xfrm>
          <a:noFill/>
        </p:grpSpPr>
        <p:sp>
          <p:nvSpPr>
            <p:cNvPr id="108"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grpFill/>
            <a:ln w="22225"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9"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grpFill/>
            <a:ln w="22225"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10"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grpFill/>
            <a:ln w="22225" cap="sq">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58" name="Rectangle 57"/>
          <p:cNvSpPr/>
          <p:nvPr/>
        </p:nvSpPr>
        <p:spPr>
          <a:xfrm>
            <a:off x="284517"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80" name="Rectangle 79"/>
          <p:cNvSpPr/>
          <p:nvPr/>
        </p:nvSpPr>
        <p:spPr>
          <a:xfrm>
            <a:off x="284517"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3" name="Rectangle 82"/>
          <p:cNvSpPr/>
          <p:nvPr/>
        </p:nvSpPr>
        <p:spPr>
          <a:xfrm>
            <a:off x="863123" y="1480765"/>
            <a:ext cx="763029"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a:solidFill>
                  <a:schemeClr val="tx2"/>
                </a:solidFill>
                <a:cs typeface="Arial" panose="020B0604020202020204" pitchFamily="34" charset="0"/>
              </a:rPr>
              <a:t>CONSULTING</a:t>
            </a:r>
          </a:p>
          <a:p>
            <a:pPr algn="ctr" defTabSz="650530"/>
            <a:r>
              <a:rPr lang="en-US" sz="900" b="1" dirty="0">
                <a:solidFill>
                  <a:schemeClr val="tx2"/>
                </a:solidFill>
                <a:cs typeface="Arial" panose="020B0604020202020204" pitchFamily="34" charset="0"/>
              </a:rPr>
              <a:t>SERVICES</a:t>
            </a:r>
          </a:p>
        </p:txBody>
      </p:sp>
      <p:sp>
        <p:nvSpPr>
          <p:cNvPr id="89" name="TextBox 88"/>
          <p:cNvSpPr txBox="1"/>
          <p:nvPr/>
        </p:nvSpPr>
        <p:spPr>
          <a:xfrm>
            <a:off x="398700" y="1962137"/>
            <a:ext cx="1369257"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IT Transformation</a:t>
            </a:r>
          </a:p>
          <a:p>
            <a:pPr marL="114300" indent="-114300">
              <a:spcBef>
                <a:spcPts val="600"/>
              </a:spcBef>
              <a:spcAft>
                <a:spcPts val="0"/>
              </a:spcAft>
              <a:buClr>
                <a:schemeClr val="tx2"/>
              </a:buClr>
              <a:buFont typeface="Arial"/>
              <a:buChar char="•"/>
            </a:pPr>
            <a:r>
              <a:rPr lang="en-US" sz="1200" dirty="0" smtClean="0">
                <a:solidFill>
                  <a:schemeClr val="tx2"/>
                </a:solidFill>
                <a:latin typeface="Arial"/>
              </a:rPr>
              <a:t>Hybrid </a:t>
            </a:r>
            <a:r>
              <a:rPr lang="en-US" sz="1200" dirty="0">
                <a:solidFill>
                  <a:schemeClr val="tx2"/>
                </a:solidFill>
                <a:latin typeface="Arial"/>
              </a:rPr>
              <a:t>Cloud Deployment</a:t>
            </a:r>
          </a:p>
        </p:txBody>
      </p:sp>
      <p:sp>
        <p:nvSpPr>
          <p:cNvPr id="111" name="Freeform 21"/>
          <p:cNvSpPr>
            <a:spLocks noEditPoints="1"/>
          </p:cNvSpPr>
          <p:nvPr/>
        </p:nvSpPr>
        <p:spPr bwMode="auto">
          <a:xfrm>
            <a:off x="1000162" y="905740"/>
            <a:ext cx="488950" cy="488950"/>
          </a:xfrm>
          <a:custGeom>
            <a:avLst/>
            <a:gdLst>
              <a:gd name="T0" fmla="*/ 120 w 128"/>
              <a:gd name="T1" fmla="*/ 72 h 127"/>
              <a:gd name="T2" fmla="*/ 120 w 128"/>
              <a:gd name="T3" fmla="*/ 76 h 127"/>
              <a:gd name="T4" fmla="*/ 91 w 128"/>
              <a:gd name="T5" fmla="*/ 76 h 127"/>
              <a:gd name="T6" fmla="*/ 77 w 128"/>
              <a:gd name="T7" fmla="*/ 33 h 127"/>
              <a:gd name="T8" fmla="*/ 80 w 128"/>
              <a:gd name="T9" fmla="*/ 24 h 127"/>
              <a:gd name="T10" fmla="*/ 68 w 128"/>
              <a:gd name="T11" fmla="*/ 8 h 127"/>
              <a:gd name="T12" fmla="*/ 68 w 128"/>
              <a:gd name="T13" fmla="*/ 0 h 127"/>
              <a:gd name="T14" fmla="*/ 60 w 128"/>
              <a:gd name="T15" fmla="*/ 0 h 127"/>
              <a:gd name="T16" fmla="*/ 60 w 128"/>
              <a:gd name="T17" fmla="*/ 8 h 127"/>
              <a:gd name="T18" fmla="*/ 48 w 128"/>
              <a:gd name="T19" fmla="*/ 24 h 127"/>
              <a:gd name="T20" fmla="*/ 52 w 128"/>
              <a:gd name="T21" fmla="*/ 33 h 127"/>
              <a:gd name="T22" fmla="*/ 37 w 128"/>
              <a:gd name="T23" fmla="*/ 76 h 127"/>
              <a:gd name="T24" fmla="*/ 8 w 128"/>
              <a:gd name="T25" fmla="*/ 76 h 127"/>
              <a:gd name="T26" fmla="*/ 8 w 128"/>
              <a:gd name="T27" fmla="*/ 72 h 127"/>
              <a:gd name="T28" fmla="*/ 0 w 128"/>
              <a:gd name="T29" fmla="*/ 72 h 127"/>
              <a:gd name="T30" fmla="*/ 0 w 128"/>
              <a:gd name="T31" fmla="*/ 76 h 127"/>
              <a:gd name="T32" fmla="*/ 0 w 128"/>
              <a:gd name="T33" fmla="*/ 84 h 127"/>
              <a:gd name="T34" fmla="*/ 0 w 128"/>
              <a:gd name="T35" fmla="*/ 88 h 127"/>
              <a:gd name="T36" fmla="*/ 8 w 128"/>
              <a:gd name="T37" fmla="*/ 88 h 127"/>
              <a:gd name="T38" fmla="*/ 8 w 128"/>
              <a:gd name="T39" fmla="*/ 84 h 127"/>
              <a:gd name="T40" fmla="*/ 35 w 128"/>
              <a:gd name="T41" fmla="*/ 84 h 127"/>
              <a:gd name="T42" fmla="*/ 22 w 128"/>
              <a:gd name="T43" fmla="*/ 121 h 127"/>
              <a:gd name="T44" fmla="*/ 29 w 128"/>
              <a:gd name="T45" fmla="*/ 127 h 127"/>
              <a:gd name="T46" fmla="*/ 43 w 128"/>
              <a:gd name="T47" fmla="*/ 84 h 127"/>
              <a:gd name="T48" fmla="*/ 60 w 128"/>
              <a:gd name="T49" fmla="*/ 84 h 127"/>
              <a:gd name="T50" fmla="*/ 60 w 128"/>
              <a:gd name="T51" fmla="*/ 96 h 127"/>
              <a:gd name="T52" fmla="*/ 68 w 128"/>
              <a:gd name="T53" fmla="*/ 96 h 127"/>
              <a:gd name="T54" fmla="*/ 68 w 128"/>
              <a:gd name="T55" fmla="*/ 84 h 127"/>
              <a:gd name="T56" fmla="*/ 85 w 128"/>
              <a:gd name="T57" fmla="*/ 84 h 127"/>
              <a:gd name="T58" fmla="*/ 100 w 128"/>
              <a:gd name="T59" fmla="*/ 127 h 127"/>
              <a:gd name="T60" fmla="*/ 106 w 128"/>
              <a:gd name="T61" fmla="*/ 121 h 127"/>
              <a:gd name="T62" fmla="*/ 94 w 128"/>
              <a:gd name="T63" fmla="*/ 84 h 127"/>
              <a:gd name="T64" fmla="*/ 120 w 128"/>
              <a:gd name="T65" fmla="*/ 84 h 127"/>
              <a:gd name="T66" fmla="*/ 120 w 128"/>
              <a:gd name="T67" fmla="*/ 88 h 127"/>
              <a:gd name="T68" fmla="*/ 128 w 128"/>
              <a:gd name="T69" fmla="*/ 88 h 127"/>
              <a:gd name="T70" fmla="*/ 128 w 128"/>
              <a:gd name="T71" fmla="*/ 84 h 127"/>
              <a:gd name="T72" fmla="*/ 128 w 128"/>
              <a:gd name="T73" fmla="*/ 76 h 127"/>
              <a:gd name="T74" fmla="*/ 128 w 128"/>
              <a:gd name="T75" fmla="*/ 72 h 127"/>
              <a:gd name="T76" fmla="*/ 120 w 128"/>
              <a:gd name="T77" fmla="*/ 72 h 127"/>
              <a:gd name="T78" fmla="*/ 64 w 128"/>
              <a:gd name="T79" fmla="*/ 16 h 127"/>
              <a:gd name="T80" fmla="*/ 72 w 128"/>
              <a:gd name="T81" fmla="*/ 24 h 127"/>
              <a:gd name="T82" fmla="*/ 64 w 128"/>
              <a:gd name="T83" fmla="*/ 32 h 127"/>
              <a:gd name="T84" fmla="*/ 56 w 128"/>
              <a:gd name="T85" fmla="*/ 24 h 127"/>
              <a:gd name="T86" fmla="*/ 64 w 128"/>
              <a:gd name="T87" fmla="*/ 16 h 127"/>
              <a:gd name="T88" fmla="*/ 68 w 128"/>
              <a:gd name="T89" fmla="*/ 76 h 127"/>
              <a:gd name="T90" fmla="*/ 68 w 128"/>
              <a:gd name="T91" fmla="*/ 64 h 127"/>
              <a:gd name="T92" fmla="*/ 60 w 128"/>
              <a:gd name="T93" fmla="*/ 64 h 127"/>
              <a:gd name="T94" fmla="*/ 60 w 128"/>
              <a:gd name="T95" fmla="*/ 76 h 127"/>
              <a:gd name="T96" fmla="*/ 46 w 128"/>
              <a:gd name="T97" fmla="*/ 76 h 127"/>
              <a:gd name="T98" fmla="*/ 58 w 128"/>
              <a:gd name="T99" fmla="*/ 38 h 127"/>
              <a:gd name="T100" fmla="*/ 64 w 128"/>
              <a:gd name="T101" fmla="*/ 40 h 127"/>
              <a:gd name="T102" fmla="*/ 70 w 128"/>
              <a:gd name="T103" fmla="*/ 38 h 127"/>
              <a:gd name="T104" fmla="*/ 83 w 128"/>
              <a:gd name="T105" fmla="*/ 76 h 127"/>
              <a:gd name="T106" fmla="*/ 68 w 128"/>
              <a:gd name="T10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7">
                <a:moveTo>
                  <a:pt x="120" y="72"/>
                </a:moveTo>
                <a:cubicBezTo>
                  <a:pt x="120" y="76"/>
                  <a:pt x="120" y="76"/>
                  <a:pt x="120" y="76"/>
                </a:cubicBezTo>
                <a:cubicBezTo>
                  <a:pt x="91" y="76"/>
                  <a:pt x="91" y="76"/>
                  <a:pt x="91" y="76"/>
                </a:cubicBezTo>
                <a:cubicBezTo>
                  <a:pt x="77" y="33"/>
                  <a:pt x="77" y="33"/>
                  <a:pt x="77" y="33"/>
                </a:cubicBezTo>
                <a:cubicBezTo>
                  <a:pt x="79" y="30"/>
                  <a:pt x="80" y="27"/>
                  <a:pt x="80" y="24"/>
                </a:cubicBezTo>
                <a:cubicBezTo>
                  <a:pt x="80" y="16"/>
                  <a:pt x="75" y="10"/>
                  <a:pt x="68" y="8"/>
                </a:cubicBezTo>
                <a:cubicBezTo>
                  <a:pt x="68" y="0"/>
                  <a:pt x="68" y="0"/>
                  <a:pt x="68" y="0"/>
                </a:cubicBezTo>
                <a:cubicBezTo>
                  <a:pt x="60" y="0"/>
                  <a:pt x="60" y="0"/>
                  <a:pt x="60" y="0"/>
                </a:cubicBezTo>
                <a:cubicBezTo>
                  <a:pt x="60" y="8"/>
                  <a:pt x="60" y="8"/>
                  <a:pt x="60" y="8"/>
                </a:cubicBezTo>
                <a:cubicBezTo>
                  <a:pt x="53" y="10"/>
                  <a:pt x="48" y="16"/>
                  <a:pt x="48" y="24"/>
                </a:cubicBezTo>
                <a:cubicBezTo>
                  <a:pt x="48" y="27"/>
                  <a:pt x="50" y="30"/>
                  <a:pt x="52" y="33"/>
                </a:cubicBezTo>
                <a:cubicBezTo>
                  <a:pt x="37" y="76"/>
                  <a:pt x="37" y="76"/>
                  <a:pt x="37" y="76"/>
                </a:cubicBezTo>
                <a:cubicBezTo>
                  <a:pt x="8" y="76"/>
                  <a:pt x="8" y="76"/>
                  <a:pt x="8" y="76"/>
                </a:cubicBezTo>
                <a:cubicBezTo>
                  <a:pt x="8" y="72"/>
                  <a:pt x="8" y="72"/>
                  <a:pt x="8" y="72"/>
                </a:cubicBezTo>
                <a:cubicBezTo>
                  <a:pt x="0" y="72"/>
                  <a:pt x="0" y="72"/>
                  <a:pt x="0" y="72"/>
                </a:cubicBezTo>
                <a:cubicBezTo>
                  <a:pt x="0" y="76"/>
                  <a:pt x="0" y="76"/>
                  <a:pt x="0" y="76"/>
                </a:cubicBezTo>
                <a:cubicBezTo>
                  <a:pt x="0" y="84"/>
                  <a:pt x="0" y="84"/>
                  <a:pt x="0" y="84"/>
                </a:cubicBezTo>
                <a:cubicBezTo>
                  <a:pt x="0" y="88"/>
                  <a:pt x="0" y="88"/>
                  <a:pt x="0" y="88"/>
                </a:cubicBezTo>
                <a:cubicBezTo>
                  <a:pt x="8" y="88"/>
                  <a:pt x="8" y="88"/>
                  <a:pt x="8" y="88"/>
                </a:cubicBezTo>
                <a:cubicBezTo>
                  <a:pt x="8" y="84"/>
                  <a:pt x="8" y="84"/>
                  <a:pt x="8" y="84"/>
                </a:cubicBezTo>
                <a:cubicBezTo>
                  <a:pt x="35" y="84"/>
                  <a:pt x="35" y="84"/>
                  <a:pt x="35" y="84"/>
                </a:cubicBezTo>
                <a:cubicBezTo>
                  <a:pt x="22" y="121"/>
                  <a:pt x="22" y="121"/>
                  <a:pt x="22" y="121"/>
                </a:cubicBezTo>
                <a:cubicBezTo>
                  <a:pt x="29" y="127"/>
                  <a:pt x="29" y="127"/>
                  <a:pt x="29" y="127"/>
                </a:cubicBezTo>
                <a:cubicBezTo>
                  <a:pt x="43" y="84"/>
                  <a:pt x="43" y="84"/>
                  <a:pt x="43" y="84"/>
                </a:cubicBezTo>
                <a:cubicBezTo>
                  <a:pt x="60" y="84"/>
                  <a:pt x="60" y="84"/>
                  <a:pt x="60" y="84"/>
                </a:cubicBezTo>
                <a:cubicBezTo>
                  <a:pt x="60" y="96"/>
                  <a:pt x="60" y="96"/>
                  <a:pt x="60" y="96"/>
                </a:cubicBezTo>
                <a:cubicBezTo>
                  <a:pt x="68" y="96"/>
                  <a:pt x="68" y="96"/>
                  <a:pt x="68" y="96"/>
                </a:cubicBezTo>
                <a:cubicBezTo>
                  <a:pt x="68" y="84"/>
                  <a:pt x="68" y="84"/>
                  <a:pt x="68" y="84"/>
                </a:cubicBezTo>
                <a:cubicBezTo>
                  <a:pt x="85" y="84"/>
                  <a:pt x="85" y="84"/>
                  <a:pt x="85" y="84"/>
                </a:cubicBezTo>
                <a:cubicBezTo>
                  <a:pt x="100" y="127"/>
                  <a:pt x="100" y="127"/>
                  <a:pt x="100" y="127"/>
                </a:cubicBezTo>
                <a:cubicBezTo>
                  <a:pt x="106" y="121"/>
                  <a:pt x="106" y="121"/>
                  <a:pt x="106" y="121"/>
                </a:cubicBezTo>
                <a:cubicBezTo>
                  <a:pt x="94" y="84"/>
                  <a:pt x="94" y="84"/>
                  <a:pt x="94" y="84"/>
                </a:cubicBezTo>
                <a:cubicBezTo>
                  <a:pt x="120" y="84"/>
                  <a:pt x="120" y="84"/>
                  <a:pt x="120" y="84"/>
                </a:cubicBezTo>
                <a:cubicBezTo>
                  <a:pt x="120" y="88"/>
                  <a:pt x="120" y="88"/>
                  <a:pt x="120" y="88"/>
                </a:cubicBezTo>
                <a:cubicBezTo>
                  <a:pt x="128" y="88"/>
                  <a:pt x="128" y="88"/>
                  <a:pt x="128" y="88"/>
                </a:cubicBezTo>
                <a:cubicBezTo>
                  <a:pt x="128" y="84"/>
                  <a:pt x="128" y="84"/>
                  <a:pt x="128" y="84"/>
                </a:cubicBezTo>
                <a:cubicBezTo>
                  <a:pt x="128" y="76"/>
                  <a:pt x="128" y="76"/>
                  <a:pt x="128" y="76"/>
                </a:cubicBezTo>
                <a:cubicBezTo>
                  <a:pt x="128" y="72"/>
                  <a:pt x="128" y="72"/>
                  <a:pt x="128" y="72"/>
                </a:cubicBezTo>
                <a:lnTo>
                  <a:pt x="120" y="72"/>
                </a:lnTo>
                <a:close/>
                <a:moveTo>
                  <a:pt x="64" y="16"/>
                </a:moveTo>
                <a:cubicBezTo>
                  <a:pt x="69" y="16"/>
                  <a:pt x="72" y="19"/>
                  <a:pt x="72" y="24"/>
                </a:cubicBezTo>
                <a:cubicBezTo>
                  <a:pt x="72" y="28"/>
                  <a:pt x="69" y="32"/>
                  <a:pt x="64" y="32"/>
                </a:cubicBezTo>
                <a:cubicBezTo>
                  <a:pt x="60" y="32"/>
                  <a:pt x="56" y="28"/>
                  <a:pt x="56" y="24"/>
                </a:cubicBezTo>
                <a:cubicBezTo>
                  <a:pt x="56" y="19"/>
                  <a:pt x="60" y="16"/>
                  <a:pt x="64" y="16"/>
                </a:cubicBezTo>
                <a:close/>
                <a:moveTo>
                  <a:pt x="68" y="76"/>
                </a:moveTo>
                <a:cubicBezTo>
                  <a:pt x="68" y="64"/>
                  <a:pt x="68" y="64"/>
                  <a:pt x="68" y="64"/>
                </a:cubicBezTo>
                <a:cubicBezTo>
                  <a:pt x="60" y="64"/>
                  <a:pt x="60" y="64"/>
                  <a:pt x="60" y="64"/>
                </a:cubicBezTo>
                <a:cubicBezTo>
                  <a:pt x="60" y="76"/>
                  <a:pt x="60" y="76"/>
                  <a:pt x="60" y="76"/>
                </a:cubicBezTo>
                <a:cubicBezTo>
                  <a:pt x="46" y="76"/>
                  <a:pt x="46" y="76"/>
                  <a:pt x="46" y="76"/>
                </a:cubicBezTo>
                <a:cubicBezTo>
                  <a:pt x="58" y="38"/>
                  <a:pt x="58" y="38"/>
                  <a:pt x="58" y="38"/>
                </a:cubicBezTo>
                <a:cubicBezTo>
                  <a:pt x="60" y="39"/>
                  <a:pt x="62" y="40"/>
                  <a:pt x="64" y="40"/>
                </a:cubicBezTo>
                <a:cubicBezTo>
                  <a:pt x="66" y="40"/>
                  <a:pt x="69" y="39"/>
                  <a:pt x="70" y="38"/>
                </a:cubicBezTo>
                <a:cubicBezTo>
                  <a:pt x="83" y="76"/>
                  <a:pt x="83" y="76"/>
                  <a:pt x="83" y="76"/>
                </a:cubicBezTo>
                <a:lnTo>
                  <a:pt x="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 name="Rectangle 5"/>
          <p:cNvSpPr/>
          <p:nvPr/>
        </p:nvSpPr>
        <p:spPr>
          <a:xfrm>
            <a:off x="0" y="4177288"/>
            <a:ext cx="9144000" cy="461665"/>
          </a:xfrm>
          <a:prstGeom prst="rect">
            <a:avLst/>
          </a:prstGeom>
          <a:solidFill>
            <a:schemeClr val="accent1"/>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9" name="TextBox 48"/>
          <p:cNvSpPr txBox="1"/>
          <p:nvPr/>
        </p:nvSpPr>
        <p:spPr>
          <a:xfrm>
            <a:off x="308098" y="4835431"/>
            <a:ext cx="128240"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r>
              <a:rPr lang="en-US" sz="900" b="0" kern="1200" dirty="0" smtClean="0">
                <a:solidFill>
                  <a:schemeClr val="bg2">
                    <a:lumMod val="50000"/>
                    <a:lumOff val="50000"/>
                  </a:schemeClr>
                </a:solidFill>
                <a:latin typeface="+mn-lt"/>
                <a:ea typeface="+mn-ea"/>
                <a:cs typeface="+mn-cs"/>
              </a:rPr>
              <a:t>21</a:t>
            </a:r>
          </a:p>
        </p:txBody>
      </p:sp>
      <p:sp>
        <p:nvSpPr>
          <p:cNvPr id="46" name="TextBox 45"/>
          <p:cNvSpPr txBox="1"/>
          <p:nvPr/>
        </p:nvSpPr>
        <p:spPr>
          <a:xfrm>
            <a:off x="3964461"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EQUALLOGIC</a:t>
            </a:r>
            <a:endParaRPr lang="en-US" sz="1200" b="1" spc="40" dirty="0">
              <a:solidFill>
                <a:srgbClr val="FFD220"/>
              </a:solidFill>
            </a:endParaRPr>
          </a:p>
        </p:txBody>
      </p:sp>
      <p:sp>
        <p:nvSpPr>
          <p:cNvPr id="47" name="TextBox 46"/>
          <p:cNvSpPr txBox="1"/>
          <p:nvPr/>
        </p:nvSpPr>
        <p:spPr>
          <a:xfrm>
            <a:off x="1427679"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COMPELLENT</a:t>
            </a:r>
            <a:endParaRPr lang="en-US" sz="1200" b="1" spc="40" dirty="0">
              <a:solidFill>
                <a:srgbClr val="FFD220"/>
              </a:solidFill>
            </a:endParaRPr>
          </a:p>
        </p:txBody>
      </p:sp>
      <p:sp>
        <p:nvSpPr>
          <p:cNvPr id="50" name="TextBox 49"/>
          <p:cNvSpPr txBox="1"/>
          <p:nvPr/>
        </p:nvSpPr>
        <p:spPr>
          <a:xfrm>
            <a:off x="6284605"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POWERVAULT</a:t>
            </a:r>
            <a:endParaRPr lang="en-US" sz="1200" b="1" spc="40" dirty="0">
              <a:solidFill>
                <a:srgbClr val="FFD220"/>
              </a:solidFill>
            </a:endParaRPr>
          </a:p>
        </p:txBody>
      </p:sp>
    </p:spTree>
    <p:extLst>
      <p:ext uri="{BB962C8B-B14F-4D97-AF65-F5344CB8AC3E}">
        <p14:creationId xmlns:p14="http://schemas.microsoft.com/office/powerpoint/2010/main" val="2076180102"/>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591"/>
            <a:ext cx="9144001" cy="5145091"/>
            <a:chOff x="0" y="-1591"/>
            <a:chExt cx="9144001" cy="5145091"/>
          </a:xfrm>
        </p:grpSpPr>
        <p:pic>
          <p:nvPicPr>
            <p:cNvPr id="71" name="Picture 2" descr="\\vmware-host\Shared Folders\Desktop\Active  Projects\Barbara Robidoux\Sample Slide Visuals\Dell_EMC Branded\Picture1.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30000"/>
                      </a14:imgEffect>
                      <a14:imgEffect>
                        <a14:brightnessContrast bright="-11000" contrast="33000"/>
                      </a14:imgEffect>
                    </a14:imgLayer>
                  </a14:imgProps>
                </a:ex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a:xfrm rot="16200000">
              <a:off x="1999456" y="-2001047"/>
              <a:ext cx="5145089" cy="9144001"/>
            </a:xfrm>
            <a:prstGeom prst="rect">
              <a:avLst/>
            </a:prstGeom>
            <a:gradFill flip="none" rotWithShape="1">
              <a:gsLst>
                <a:gs pos="0">
                  <a:schemeClr val="bg2">
                    <a:lumMod val="85000"/>
                    <a:lumOff val="15000"/>
                    <a:alpha val="60000"/>
                  </a:schemeClr>
                </a:gs>
                <a:gs pos="100000">
                  <a:schemeClr val="bg2">
                    <a:lumMod val="85000"/>
                    <a:lumOff val="15000"/>
                    <a:alpha val="0"/>
                  </a:schemeClr>
                </a:gs>
              </a:gsLst>
              <a:lin ang="5400000" scaled="1"/>
              <a:tileRect/>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grpSp>
      <p:sp>
        <p:nvSpPr>
          <p:cNvPr id="48" name="Rectangle 47"/>
          <p:cNvSpPr/>
          <p:nvPr/>
        </p:nvSpPr>
        <p:spPr>
          <a:xfrm rot="10800000">
            <a:off x="0" y="756920"/>
            <a:ext cx="9144000" cy="4390228"/>
          </a:xfrm>
          <a:prstGeom prst="rect">
            <a:avLst/>
          </a:prstGeom>
          <a:gradFill>
            <a:gsLst>
              <a:gs pos="0">
                <a:schemeClr val="bg2">
                  <a:alpha val="83000"/>
                </a:schemeClr>
              </a:gs>
              <a:gs pos="100000">
                <a:schemeClr val="bg2">
                  <a:alpha val="0"/>
                </a:schemeClr>
              </a:gs>
            </a:gsLst>
            <a:lin ang="5400000" scaled="1"/>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26" name="Title 25"/>
          <p:cNvSpPr>
            <a:spLocks noGrp="1"/>
          </p:cNvSpPr>
          <p:nvPr>
            <p:ph type="title"/>
          </p:nvPr>
        </p:nvSpPr>
        <p:spPr>
          <a:xfrm>
            <a:off x="267970" y="250454"/>
            <a:ext cx="7955280" cy="664797"/>
          </a:xfrm>
        </p:spPr>
        <p:txBody>
          <a:bodyPr/>
          <a:lstStyle/>
          <a:p>
            <a:r>
              <a:rPr lang="en-US" dirty="0">
                <a:solidFill>
                  <a:schemeClr val="tx2"/>
                </a:solidFill>
              </a:rPr>
              <a:t>Dell EMC Services for storage</a:t>
            </a:r>
            <a:endParaRPr lang="en-US" dirty="0">
              <a:solidFill>
                <a:schemeClr val="accent3"/>
              </a:solidFill>
            </a:endParaRPr>
          </a:p>
        </p:txBody>
      </p:sp>
      <p:pic>
        <p:nvPicPr>
          <p:cNvPr id="60" name="Picture 59"/>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8201289" y="4812183"/>
            <a:ext cx="675370" cy="120065"/>
          </a:xfrm>
          <a:prstGeom prst="rect">
            <a:avLst/>
          </a:prstGeom>
        </p:spPr>
      </p:pic>
      <p:sp>
        <p:nvSpPr>
          <p:cNvPr id="81" name="Rectangle 80"/>
          <p:cNvSpPr/>
          <p:nvPr/>
        </p:nvSpPr>
        <p:spPr>
          <a:xfrm>
            <a:off x="6922422" y="991793"/>
            <a:ext cx="1920240" cy="3000914"/>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82" name="Rectangle 81"/>
          <p:cNvSpPr/>
          <p:nvPr/>
        </p:nvSpPr>
        <p:spPr>
          <a:xfrm>
            <a:off x="6922422" y="797184"/>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4" name="Rectangle 83"/>
          <p:cNvSpPr/>
          <p:nvPr/>
        </p:nvSpPr>
        <p:spPr>
          <a:xfrm>
            <a:off x="7590796" y="1480765"/>
            <a:ext cx="583493"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smtClean="0">
                <a:solidFill>
                  <a:schemeClr val="tx2"/>
                </a:solidFill>
                <a:cs typeface="Arial" panose="020B0604020202020204" pitchFamily="34" charset="0"/>
              </a:rPr>
              <a:t>TRAINING</a:t>
            </a:r>
            <a:endParaRPr lang="en-US" sz="900" b="1" dirty="0">
              <a:solidFill>
                <a:schemeClr val="tx2"/>
              </a:solidFill>
              <a:cs typeface="Arial" panose="020B0604020202020204" pitchFamily="34" charset="0"/>
            </a:endParaRPr>
          </a:p>
          <a:p>
            <a:pPr algn="ctr" defTabSz="650530"/>
            <a:r>
              <a:rPr lang="en-US" sz="900" b="1" dirty="0">
                <a:solidFill>
                  <a:schemeClr val="tx2"/>
                </a:solidFill>
                <a:cs typeface="Arial" panose="020B0604020202020204" pitchFamily="34" charset="0"/>
              </a:rPr>
              <a:t>SERVICES</a:t>
            </a:r>
          </a:p>
        </p:txBody>
      </p:sp>
      <p:sp>
        <p:nvSpPr>
          <p:cNvPr id="94" name="TextBox 93"/>
          <p:cNvSpPr txBox="1"/>
          <p:nvPr/>
        </p:nvSpPr>
        <p:spPr>
          <a:xfrm>
            <a:off x="7051270" y="1962137"/>
            <a:ext cx="1662545"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Storage Essentials </a:t>
            </a:r>
          </a:p>
          <a:p>
            <a:pPr marL="114300" indent="-114300">
              <a:spcBef>
                <a:spcPts val="600"/>
              </a:spcBef>
              <a:spcAft>
                <a:spcPts val="0"/>
              </a:spcAft>
              <a:buClr>
                <a:schemeClr val="tx2"/>
              </a:buClr>
              <a:buFont typeface="Arial"/>
              <a:buChar char="•"/>
            </a:pPr>
            <a:r>
              <a:rPr lang="en-US" sz="1200" dirty="0">
                <a:solidFill>
                  <a:schemeClr val="tx2"/>
                </a:solidFill>
                <a:latin typeface="Arial"/>
              </a:rPr>
              <a:t>(Product) Fundamentals</a:t>
            </a:r>
          </a:p>
          <a:p>
            <a:pPr marL="114300" indent="-114300">
              <a:spcBef>
                <a:spcPts val="600"/>
              </a:spcBef>
              <a:spcAft>
                <a:spcPts val="0"/>
              </a:spcAft>
              <a:buClr>
                <a:schemeClr val="tx2"/>
              </a:buClr>
              <a:buFont typeface="Arial"/>
              <a:buChar char="•"/>
            </a:pPr>
            <a:r>
              <a:rPr lang="en-US" sz="1200" dirty="0">
                <a:solidFill>
                  <a:schemeClr val="tx2"/>
                </a:solidFill>
                <a:latin typeface="Arial"/>
              </a:rPr>
              <a:t>Learning Center</a:t>
            </a:r>
          </a:p>
          <a:p>
            <a:pPr marL="114300" indent="-114300">
              <a:spcBef>
                <a:spcPts val="600"/>
              </a:spcBef>
              <a:spcAft>
                <a:spcPts val="0"/>
              </a:spcAft>
              <a:buClr>
                <a:schemeClr val="tx2"/>
              </a:buClr>
              <a:buFont typeface="Arial"/>
              <a:buChar char="•"/>
            </a:pPr>
            <a:r>
              <a:rPr lang="en-US" sz="1200" dirty="0">
                <a:solidFill>
                  <a:schemeClr val="tx2"/>
                </a:solidFill>
                <a:latin typeface="Arial"/>
              </a:rPr>
              <a:t>Performance Workshops</a:t>
            </a:r>
          </a:p>
        </p:txBody>
      </p:sp>
      <p:sp>
        <p:nvSpPr>
          <p:cNvPr id="102" name="Freeform 5"/>
          <p:cNvSpPr>
            <a:spLocks noEditPoints="1"/>
          </p:cNvSpPr>
          <p:nvPr/>
        </p:nvSpPr>
        <p:spPr bwMode="auto">
          <a:xfrm>
            <a:off x="7636480" y="904946"/>
            <a:ext cx="492125" cy="490538"/>
          </a:xfrm>
          <a:custGeom>
            <a:avLst/>
            <a:gdLst>
              <a:gd name="T0" fmla="*/ 64 w 128"/>
              <a:gd name="T1" fmla="*/ 0 h 128"/>
              <a:gd name="T2" fmla="*/ 5 w 128"/>
              <a:gd name="T3" fmla="*/ 36 h 128"/>
              <a:gd name="T4" fmla="*/ 16 w 128"/>
              <a:gd name="T5" fmla="*/ 47 h 128"/>
              <a:gd name="T6" fmla="*/ 25 w 128"/>
              <a:gd name="T7" fmla="*/ 61 h 128"/>
              <a:gd name="T8" fmla="*/ 64 w 128"/>
              <a:gd name="T9" fmla="*/ 112 h 128"/>
              <a:gd name="T10" fmla="*/ 102 w 128"/>
              <a:gd name="T11" fmla="*/ 61 h 128"/>
              <a:gd name="T12" fmla="*/ 112 w 128"/>
              <a:gd name="T13" fmla="*/ 128 h 128"/>
              <a:gd name="T14" fmla="*/ 120 w 128"/>
              <a:gd name="T15" fmla="*/ 37 h 128"/>
              <a:gd name="T16" fmla="*/ 128 w 128"/>
              <a:gd name="T17" fmla="*/ 33 h 128"/>
              <a:gd name="T18" fmla="*/ 64 w 128"/>
              <a:gd name="T19" fmla="*/ 104 h 128"/>
              <a:gd name="T20" fmla="*/ 33 w 128"/>
              <a:gd name="T21" fmla="*/ 65 h 128"/>
              <a:gd name="T22" fmla="*/ 46 w 128"/>
              <a:gd name="T23" fmla="*/ 71 h 128"/>
              <a:gd name="T24" fmla="*/ 64 w 128"/>
              <a:gd name="T25" fmla="*/ 80 h 128"/>
              <a:gd name="T26" fmla="*/ 81 w 128"/>
              <a:gd name="T27" fmla="*/ 71 h 128"/>
              <a:gd name="T28" fmla="*/ 95 w 128"/>
              <a:gd name="T29" fmla="*/ 65 h 128"/>
              <a:gd name="T30" fmla="*/ 64 w 128"/>
              <a:gd name="T31" fmla="*/ 104 h 128"/>
              <a:gd name="T32" fmla="*/ 104 w 128"/>
              <a:gd name="T33" fmla="*/ 51 h 128"/>
              <a:gd name="T34" fmla="*/ 93 w 128"/>
              <a:gd name="T35" fmla="*/ 56 h 128"/>
              <a:gd name="T36" fmla="*/ 92 w 128"/>
              <a:gd name="T37" fmla="*/ 57 h 128"/>
              <a:gd name="T38" fmla="*/ 90 w 128"/>
              <a:gd name="T39" fmla="*/ 58 h 128"/>
              <a:gd name="T40" fmla="*/ 82 w 128"/>
              <a:gd name="T41" fmla="*/ 62 h 128"/>
              <a:gd name="T42" fmla="*/ 72 w 128"/>
              <a:gd name="T43" fmla="*/ 67 h 128"/>
              <a:gd name="T44" fmla="*/ 55 w 128"/>
              <a:gd name="T45" fmla="*/ 67 h 128"/>
              <a:gd name="T46" fmla="*/ 45 w 128"/>
              <a:gd name="T47" fmla="*/ 62 h 128"/>
              <a:gd name="T48" fmla="*/ 38 w 128"/>
              <a:gd name="T49" fmla="*/ 58 h 128"/>
              <a:gd name="T50" fmla="*/ 34 w 128"/>
              <a:gd name="T51" fmla="*/ 56 h 128"/>
              <a:gd name="T52" fmla="*/ 29 w 128"/>
              <a:gd name="T53" fmla="*/ 53 h 128"/>
              <a:gd name="T54" fmla="*/ 24 w 128"/>
              <a:gd name="T55" fmla="*/ 45 h 128"/>
              <a:gd name="T56" fmla="*/ 32 w 128"/>
              <a:gd name="T57" fmla="*/ 48 h 128"/>
              <a:gd name="T58" fmla="*/ 41 w 128"/>
              <a:gd name="T59" fmla="*/ 53 h 128"/>
              <a:gd name="T60" fmla="*/ 53 w 128"/>
              <a:gd name="T61" fmla="*/ 58 h 128"/>
              <a:gd name="T62" fmla="*/ 64 w 128"/>
              <a:gd name="T63" fmla="*/ 63 h 128"/>
              <a:gd name="T64" fmla="*/ 75 w 128"/>
              <a:gd name="T65" fmla="*/ 58 h 128"/>
              <a:gd name="T66" fmla="*/ 86 w 128"/>
              <a:gd name="T67" fmla="*/ 53 h 128"/>
              <a:gd name="T68" fmla="*/ 96 w 128"/>
              <a:gd name="T69" fmla="*/ 48 h 128"/>
              <a:gd name="T70" fmla="*/ 104 w 128"/>
              <a:gd name="T71" fmla="*/ 45 h 128"/>
              <a:gd name="T72" fmla="*/ 86 w 128"/>
              <a:gd name="T73" fmla="*/ 44 h 128"/>
              <a:gd name="T74" fmla="*/ 74 w 128"/>
              <a:gd name="T75" fmla="*/ 49 h 128"/>
              <a:gd name="T76" fmla="*/ 54 w 128"/>
              <a:gd name="T77" fmla="*/ 49 h 128"/>
              <a:gd name="T78" fmla="*/ 41 w 128"/>
              <a:gd name="T79" fmla="*/ 44 h 128"/>
              <a:gd name="T80" fmla="*/ 64 w 128"/>
              <a:gd name="T81" fmla="*/ 9 h 128"/>
              <a:gd name="T82" fmla="*/ 86 w 128"/>
              <a:gd name="T83"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5" y="32"/>
                </a:moveTo>
                <a:cubicBezTo>
                  <a:pt x="64" y="0"/>
                  <a:pt x="64" y="0"/>
                  <a:pt x="64" y="0"/>
                </a:cubicBezTo>
                <a:cubicBezTo>
                  <a:pt x="0" y="33"/>
                  <a:pt x="0" y="33"/>
                  <a:pt x="0" y="33"/>
                </a:cubicBezTo>
                <a:cubicBezTo>
                  <a:pt x="5" y="36"/>
                  <a:pt x="5" y="36"/>
                  <a:pt x="5" y="36"/>
                </a:cubicBezTo>
                <a:cubicBezTo>
                  <a:pt x="16" y="41"/>
                  <a:pt x="16" y="41"/>
                  <a:pt x="16" y="41"/>
                </a:cubicBezTo>
                <a:cubicBezTo>
                  <a:pt x="16" y="47"/>
                  <a:pt x="16" y="47"/>
                  <a:pt x="16" y="47"/>
                </a:cubicBezTo>
                <a:cubicBezTo>
                  <a:pt x="16" y="56"/>
                  <a:pt x="16" y="56"/>
                  <a:pt x="16" y="56"/>
                </a:cubicBezTo>
                <a:cubicBezTo>
                  <a:pt x="25" y="61"/>
                  <a:pt x="25" y="61"/>
                  <a:pt x="25" y="61"/>
                </a:cubicBezTo>
                <a:cubicBezTo>
                  <a:pt x="24" y="64"/>
                  <a:pt x="24" y="68"/>
                  <a:pt x="24" y="72"/>
                </a:cubicBezTo>
                <a:cubicBezTo>
                  <a:pt x="24" y="94"/>
                  <a:pt x="42" y="112"/>
                  <a:pt x="64" y="112"/>
                </a:cubicBezTo>
                <a:cubicBezTo>
                  <a:pt x="86" y="112"/>
                  <a:pt x="104" y="94"/>
                  <a:pt x="104" y="72"/>
                </a:cubicBezTo>
                <a:cubicBezTo>
                  <a:pt x="104" y="68"/>
                  <a:pt x="103" y="64"/>
                  <a:pt x="102" y="61"/>
                </a:cubicBezTo>
                <a:cubicBezTo>
                  <a:pt x="112" y="56"/>
                  <a:pt x="112" y="56"/>
                  <a:pt x="112" y="56"/>
                </a:cubicBezTo>
                <a:cubicBezTo>
                  <a:pt x="112" y="128"/>
                  <a:pt x="112" y="128"/>
                  <a:pt x="112" y="128"/>
                </a:cubicBezTo>
                <a:cubicBezTo>
                  <a:pt x="120" y="120"/>
                  <a:pt x="120" y="120"/>
                  <a:pt x="120" y="120"/>
                </a:cubicBezTo>
                <a:cubicBezTo>
                  <a:pt x="120" y="37"/>
                  <a:pt x="120" y="37"/>
                  <a:pt x="120" y="37"/>
                </a:cubicBezTo>
                <a:cubicBezTo>
                  <a:pt x="123" y="36"/>
                  <a:pt x="123" y="36"/>
                  <a:pt x="123" y="36"/>
                </a:cubicBezTo>
                <a:cubicBezTo>
                  <a:pt x="128" y="33"/>
                  <a:pt x="128" y="33"/>
                  <a:pt x="128" y="33"/>
                </a:cubicBezTo>
                <a:lnTo>
                  <a:pt x="125" y="32"/>
                </a:lnTo>
                <a:close/>
                <a:moveTo>
                  <a:pt x="64" y="104"/>
                </a:moveTo>
                <a:cubicBezTo>
                  <a:pt x="46" y="104"/>
                  <a:pt x="32" y="90"/>
                  <a:pt x="32" y="72"/>
                </a:cubicBezTo>
                <a:cubicBezTo>
                  <a:pt x="32" y="69"/>
                  <a:pt x="32" y="67"/>
                  <a:pt x="33" y="65"/>
                </a:cubicBezTo>
                <a:cubicBezTo>
                  <a:pt x="39" y="68"/>
                  <a:pt x="39" y="68"/>
                  <a:pt x="39" y="68"/>
                </a:cubicBezTo>
                <a:cubicBezTo>
                  <a:pt x="46" y="71"/>
                  <a:pt x="46" y="71"/>
                  <a:pt x="46" y="71"/>
                </a:cubicBezTo>
                <a:cubicBezTo>
                  <a:pt x="55" y="76"/>
                  <a:pt x="55" y="76"/>
                  <a:pt x="55" y="76"/>
                </a:cubicBezTo>
                <a:cubicBezTo>
                  <a:pt x="64" y="80"/>
                  <a:pt x="64" y="80"/>
                  <a:pt x="64" y="80"/>
                </a:cubicBezTo>
                <a:cubicBezTo>
                  <a:pt x="72" y="76"/>
                  <a:pt x="72" y="76"/>
                  <a:pt x="72" y="76"/>
                </a:cubicBezTo>
                <a:cubicBezTo>
                  <a:pt x="81" y="71"/>
                  <a:pt x="81" y="71"/>
                  <a:pt x="81" y="71"/>
                </a:cubicBezTo>
                <a:cubicBezTo>
                  <a:pt x="88" y="68"/>
                  <a:pt x="88" y="68"/>
                  <a:pt x="88" y="68"/>
                </a:cubicBezTo>
                <a:cubicBezTo>
                  <a:pt x="95" y="65"/>
                  <a:pt x="95" y="65"/>
                  <a:pt x="95" y="65"/>
                </a:cubicBezTo>
                <a:cubicBezTo>
                  <a:pt x="95" y="67"/>
                  <a:pt x="96" y="69"/>
                  <a:pt x="96" y="72"/>
                </a:cubicBezTo>
                <a:cubicBezTo>
                  <a:pt x="96" y="90"/>
                  <a:pt x="81" y="104"/>
                  <a:pt x="64" y="104"/>
                </a:cubicBezTo>
                <a:close/>
                <a:moveTo>
                  <a:pt x="104" y="51"/>
                </a:moveTo>
                <a:cubicBezTo>
                  <a:pt x="104" y="51"/>
                  <a:pt x="104" y="51"/>
                  <a:pt x="104" y="51"/>
                </a:cubicBezTo>
                <a:cubicBezTo>
                  <a:pt x="99" y="53"/>
                  <a:pt x="99" y="53"/>
                  <a:pt x="99" y="53"/>
                </a:cubicBezTo>
                <a:cubicBezTo>
                  <a:pt x="93" y="56"/>
                  <a:pt x="93" y="56"/>
                  <a:pt x="93" y="56"/>
                </a:cubicBezTo>
                <a:cubicBezTo>
                  <a:pt x="94" y="56"/>
                  <a:pt x="94" y="56"/>
                  <a:pt x="94" y="56"/>
                </a:cubicBezTo>
                <a:cubicBezTo>
                  <a:pt x="92" y="57"/>
                  <a:pt x="92" y="57"/>
                  <a:pt x="92" y="57"/>
                </a:cubicBezTo>
                <a:cubicBezTo>
                  <a:pt x="90" y="58"/>
                  <a:pt x="90" y="58"/>
                  <a:pt x="90" y="58"/>
                </a:cubicBezTo>
                <a:cubicBezTo>
                  <a:pt x="90" y="58"/>
                  <a:pt x="90" y="58"/>
                  <a:pt x="90" y="58"/>
                </a:cubicBezTo>
                <a:cubicBezTo>
                  <a:pt x="82" y="62"/>
                  <a:pt x="82" y="62"/>
                  <a:pt x="82" y="62"/>
                </a:cubicBezTo>
                <a:cubicBezTo>
                  <a:pt x="82" y="62"/>
                  <a:pt x="82" y="62"/>
                  <a:pt x="82" y="62"/>
                </a:cubicBezTo>
                <a:cubicBezTo>
                  <a:pt x="74" y="66"/>
                  <a:pt x="74" y="66"/>
                  <a:pt x="74" y="66"/>
                </a:cubicBezTo>
                <a:cubicBezTo>
                  <a:pt x="72" y="67"/>
                  <a:pt x="72" y="67"/>
                  <a:pt x="72" y="67"/>
                </a:cubicBezTo>
                <a:cubicBezTo>
                  <a:pt x="64" y="71"/>
                  <a:pt x="64" y="71"/>
                  <a:pt x="64" y="71"/>
                </a:cubicBezTo>
                <a:cubicBezTo>
                  <a:pt x="55" y="67"/>
                  <a:pt x="55" y="67"/>
                  <a:pt x="55" y="67"/>
                </a:cubicBezTo>
                <a:cubicBezTo>
                  <a:pt x="45" y="62"/>
                  <a:pt x="45" y="62"/>
                  <a:pt x="45" y="62"/>
                </a:cubicBezTo>
                <a:cubicBezTo>
                  <a:pt x="45" y="62"/>
                  <a:pt x="45" y="62"/>
                  <a:pt x="45" y="62"/>
                </a:cubicBezTo>
                <a:cubicBezTo>
                  <a:pt x="38" y="58"/>
                  <a:pt x="38" y="58"/>
                  <a:pt x="38" y="58"/>
                </a:cubicBezTo>
                <a:cubicBezTo>
                  <a:pt x="38" y="58"/>
                  <a:pt x="38" y="58"/>
                  <a:pt x="38" y="58"/>
                </a:cubicBezTo>
                <a:cubicBezTo>
                  <a:pt x="36" y="57"/>
                  <a:pt x="36" y="57"/>
                  <a:pt x="36" y="57"/>
                </a:cubicBezTo>
                <a:cubicBezTo>
                  <a:pt x="34" y="56"/>
                  <a:pt x="34" y="56"/>
                  <a:pt x="34" y="56"/>
                </a:cubicBezTo>
                <a:cubicBezTo>
                  <a:pt x="34" y="56"/>
                  <a:pt x="34" y="56"/>
                  <a:pt x="34" y="56"/>
                </a:cubicBezTo>
                <a:cubicBezTo>
                  <a:pt x="29" y="53"/>
                  <a:pt x="29" y="53"/>
                  <a:pt x="29" y="53"/>
                </a:cubicBezTo>
                <a:cubicBezTo>
                  <a:pt x="24" y="51"/>
                  <a:pt x="24" y="51"/>
                  <a:pt x="24" y="51"/>
                </a:cubicBezTo>
                <a:cubicBezTo>
                  <a:pt x="24" y="45"/>
                  <a:pt x="24" y="45"/>
                  <a:pt x="24" y="45"/>
                </a:cubicBezTo>
                <a:cubicBezTo>
                  <a:pt x="32" y="48"/>
                  <a:pt x="32" y="48"/>
                  <a:pt x="32" y="48"/>
                </a:cubicBezTo>
                <a:cubicBezTo>
                  <a:pt x="32" y="48"/>
                  <a:pt x="32" y="48"/>
                  <a:pt x="32" y="48"/>
                </a:cubicBezTo>
                <a:cubicBezTo>
                  <a:pt x="38" y="51"/>
                  <a:pt x="38" y="51"/>
                  <a:pt x="38" y="51"/>
                </a:cubicBezTo>
                <a:cubicBezTo>
                  <a:pt x="41" y="53"/>
                  <a:pt x="41" y="53"/>
                  <a:pt x="41" y="53"/>
                </a:cubicBezTo>
                <a:cubicBezTo>
                  <a:pt x="44" y="54"/>
                  <a:pt x="44" y="54"/>
                  <a:pt x="44" y="54"/>
                </a:cubicBezTo>
                <a:cubicBezTo>
                  <a:pt x="53" y="58"/>
                  <a:pt x="53" y="58"/>
                  <a:pt x="53" y="58"/>
                </a:cubicBezTo>
                <a:cubicBezTo>
                  <a:pt x="63" y="63"/>
                  <a:pt x="63" y="63"/>
                  <a:pt x="63" y="63"/>
                </a:cubicBezTo>
                <a:cubicBezTo>
                  <a:pt x="64" y="63"/>
                  <a:pt x="64" y="63"/>
                  <a:pt x="64" y="63"/>
                </a:cubicBezTo>
                <a:cubicBezTo>
                  <a:pt x="65" y="63"/>
                  <a:pt x="65" y="63"/>
                  <a:pt x="65" y="63"/>
                </a:cubicBezTo>
                <a:cubicBezTo>
                  <a:pt x="75" y="58"/>
                  <a:pt x="75" y="58"/>
                  <a:pt x="75" y="58"/>
                </a:cubicBezTo>
                <a:cubicBezTo>
                  <a:pt x="84" y="54"/>
                  <a:pt x="84" y="54"/>
                  <a:pt x="84" y="54"/>
                </a:cubicBezTo>
                <a:cubicBezTo>
                  <a:pt x="86" y="53"/>
                  <a:pt x="86" y="53"/>
                  <a:pt x="86" y="53"/>
                </a:cubicBezTo>
                <a:cubicBezTo>
                  <a:pt x="90" y="51"/>
                  <a:pt x="90" y="51"/>
                  <a:pt x="90" y="51"/>
                </a:cubicBezTo>
                <a:cubicBezTo>
                  <a:pt x="96" y="48"/>
                  <a:pt x="96" y="48"/>
                  <a:pt x="96" y="48"/>
                </a:cubicBezTo>
                <a:cubicBezTo>
                  <a:pt x="96" y="48"/>
                  <a:pt x="96" y="48"/>
                  <a:pt x="96" y="48"/>
                </a:cubicBezTo>
                <a:cubicBezTo>
                  <a:pt x="104" y="45"/>
                  <a:pt x="104" y="45"/>
                  <a:pt x="104" y="45"/>
                </a:cubicBezTo>
                <a:lnTo>
                  <a:pt x="104" y="51"/>
                </a:lnTo>
                <a:close/>
                <a:moveTo>
                  <a:pt x="86" y="44"/>
                </a:moveTo>
                <a:cubicBezTo>
                  <a:pt x="77" y="48"/>
                  <a:pt x="77" y="48"/>
                  <a:pt x="77" y="48"/>
                </a:cubicBezTo>
                <a:cubicBezTo>
                  <a:pt x="74" y="49"/>
                  <a:pt x="74" y="49"/>
                  <a:pt x="74" y="49"/>
                </a:cubicBezTo>
                <a:cubicBezTo>
                  <a:pt x="64" y="54"/>
                  <a:pt x="64" y="54"/>
                  <a:pt x="64" y="54"/>
                </a:cubicBezTo>
                <a:cubicBezTo>
                  <a:pt x="54" y="49"/>
                  <a:pt x="54" y="49"/>
                  <a:pt x="54" y="49"/>
                </a:cubicBezTo>
                <a:cubicBezTo>
                  <a:pt x="51" y="48"/>
                  <a:pt x="51" y="48"/>
                  <a:pt x="51" y="48"/>
                </a:cubicBezTo>
                <a:cubicBezTo>
                  <a:pt x="41" y="44"/>
                  <a:pt x="41" y="44"/>
                  <a:pt x="41" y="44"/>
                </a:cubicBezTo>
                <a:cubicBezTo>
                  <a:pt x="18" y="33"/>
                  <a:pt x="18" y="33"/>
                  <a:pt x="18" y="33"/>
                </a:cubicBezTo>
                <a:cubicBezTo>
                  <a:pt x="64" y="9"/>
                  <a:pt x="64" y="9"/>
                  <a:pt x="64" y="9"/>
                </a:cubicBezTo>
                <a:cubicBezTo>
                  <a:pt x="110" y="33"/>
                  <a:pt x="110" y="33"/>
                  <a:pt x="110" y="33"/>
                </a:cubicBezTo>
                <a:lnTo>
                  <a:pt x="86" y="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4" name="Rectangle 63"/>
          <p:cNvSpPr/>
          <p:nvPr/>
        </p:nvSpPr>
        <p:spPr>
          <a:xfrm>
            <a:off x="4709787"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65" name="Rectangle 64"/>
          <p:cNvSpPr/>
          <p:nvPr/>
        </p:nvSpPr>
        <p:spPr>
          <a:xfrm>
            <a:off x="4709787"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5" name="Rectangle 84"/>
          <p:cNvSpPr/>
          <p:nvPr/>
        </p:nvSpPr>
        <p:spPr>
          <a:xfrm>
            <a:off x="5378161" y="1480765"/>
            <a:ext cx="583493"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a:solidFill>
                  <a:schemeClr val="tx2"/>
                </a:solidFill>
                <a:cs typeface="Arial" panose="020B0604020202020204" pitchFamily="34" charset="0"/>
              </a:rPr>
              <a:t>SUPPORT</a:t>
            </a:r>
          </a:p>
          <a:p>
            <a:pPr algn="ctr" defTabSz="650530"/>
            <a:r>
              <a:rPr lang="en-US" sz="900" b="1" dirty="0">
                <a:solidFill>
                  <a:schemeClr val="tx2"/>
                </a:solidFill>
                <a:cs typeface="Arial" panose="020B0604020202020204" pitchFamily="34" charset="0"/>
              </a:rPr>
              <a:t>SERVICES</a:t>
            </a:r>
          </a:p>
        </p:txBody>
      </p:sp>
      <p:sp>
        <p:nvSpPr>
          <p:cNvPr id="93" name="TextBox 92"/>
          <p:cNvSpPr txBox="1"/>
          <p:nvPr/>
        </p:nvSpPr>
        <p:spPr>
          <a:xfrm>
            <a:off x="4838635" y="1962137"/>
            <a:ext cx="1662545"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Premium Support</a:t>
            </a:r>
          </a:p>
          <a:p>
            <a:pPr marL="114300" indent="-114300">
              <a:spcBef>
                <a:spcPts val="600"/>
              </a:spcBef>
              <a:spcAft>
                <a:spcPts val="0"/>
              </a:spcAft>
              <a:buClr>
                <a:schemeClr val="tx2"/>
              </a:buClr>
              <a:buFont typeface="Arial"/>
              <a:buChar char="•"/>
            </a:pPr>
            <a:r>
              <a:rPr lang="en-US" sz="1200" dirty="0">
                <a:solidFill>
                  <a:schemeClr val="tx2"/>
                </a:solidFill>
                <a:latin typeface="Arial"/>
              </a:rPr>
              <a:t>Enhanced Support</a:t>
            </a:r>
          </a:p>
          <a:p>
            <a:pPr marL="114300" indent="-114300">
              <a:spcBef>
                <a:spcPts val="600"/>
              </a:spcBef>
              <a:spcAft>
                <a:spcPts val="0"/>
              </a:spcAft>
              <a:buClr>
                <a:schemeClr val="tx2"/>
              </a:buClr>
              <a:buFont typeface="Arial"/>
              <a:buChar char="•"/>
            </a:pPr>
            <a:r>
              <a:rPr lang="en-US" sz="1200" dirty="0">
                <a:solidFill>
                  <a:schemeClr val="tx2"/>
                </a:solidFill>
                <a:latin typeface="Arial"/>
              </a:rPr>
              <a:t>Personalized Support Services</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grpSp>
        <p:nvGrpSpPr>
          <p:cNvPr id="103" name="Group 102"/>
          <p:cNvGrpSpPr/>
          <p:nvPr/>
        </p:nvGrpSpPr>
        <p:grpSpPr>
          <a:xfrm>
            <a:off x="5423845" y="904153"/>
            <a:ext cx="492125" cy="492125"/>
            <a:chOff x="6462713" y="3903663"/>
            <a:chExt cx="492125" cy="492125"/>
          </a:xfrm>
          <a:solidFill>
            <a:schemeClr val="bg1">
              <a:lumMod val="40000"/>
              <a:lumOff val="60000"/>
            </a:schemeClr>
          </a:solidFill>
        </p:grpSpPr>
        <p:sp>
          <p:nvSpPr>
            <p:cNvPr id="104" name="Rectangle 9"/>
            <p:cNvSpPr>
              <a:spLocks noChangeArrowheads="1"/>
            </p:cNvSpPr>
            <p:nvPr/>
          </p:nvSpPr>
          <p:spPr bwMode="auto">
            <a:xfrm>
              <a:off x="6524626" y="4179888"/>
              <a:ext cx="31750" cy="1539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5" name="Rectangle 10"/>
            <p:cNvSpPr>
              <a:spLocks noChangeArrowheads="1"/>
            </p:cNvSpPr>
            <p:nvPr/>
          </p:nvSpPr>
          <p:spPr bwMode="auto">
            <a:xfrm>
              <a:off x="6862763" y="4179888"/>
              <a:ext cx="30163" cy="1539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6" name="Freeform 11"/>
            <p:cNvSpPr>
              <a:spLocks/>
            </p:cNvSpPr>
            <p:nvPr/>
          </p:nvSpPr>
          <p:spPr bwMode="auto">
            <a:xfrm>
              <a:off x="6462713" y="3903663"/>
              <a:ext cx="492125" cy="492125"/>
            </a:xfrm>
            <a:custGeom>
              <a:avLst/>
              <a:gdLst>
                <a:gd name="T0" fmla="*/ 64 w 128"/>
                <a:gd name="T1" fmla="*/ 0 h 128"/>
                <a:gd name="T2" fmla="*/ 0 w 128"/>
                <a:gd name="T3" fmla="*/ 64 h 128"/>
                <a:gd name="T4" fmla="*/ 0 w 128"/>
                <a:gd name="T5" fmla="*/ 112 h 128"/>
                <a:gd name="T6" fmla="*/ 8 w 128"/>
                <a:gd name="T7" fmla="*/ 112 h 128"/>
                <a:gd name="T8" fmla="*/ 8 w 128"/>
                <a:gd name="T9" fmla="*/ 64 h 128"/>
                <a:gd name="T10" fmla="*/ 64 w 128"/>
                <a:gd name="T11" fmla="*/ 8 h 128"/>
                <a:gd name="T12" fmla="*/ 120 w 128"/>
                <a:gd name="T13" fmla="*/ 64 h 128"/>
                <a:gd name="T14" fmla="*/ 120 w 128"/>
                <a:gd name="T15" fmla="*/ 120 h 128"/>
                <a:gd name="T16" fmla="*/ 88 w 128"/>
                <a:gd name="T17" fmla="*/ 120 h 128"/>
                <a:gd name="T18" fmla="*/ 88 w 128"/>
                <a:gd name="T19" fmla="*/ 112 h 128"/>
                <a:gd name="T20" fmla="*/ 72 w 128"/>
                <a:gd name="T21" fmla="*/ 112 h 128"/>
                <a:gd name="T22" fmla="*/ 72 w 128"/>
                <a:gd name="T23" fmla="*/ 128 h 128"/>
                <a:gd name="T24" fmla="*/ 88 w 128"/>
                <a:gd name="T25" fmla="*/ 128 h 128"/>
                <a:gd name="T26" fmla="*/ 88 w 128"/>
                <a:gd name="T27" fmla="*/ 128 h 128"/>
                <a:gd name="T28" fmla="*/ 120 w 128"/>
                <a:gd name="T29" fmla="*/ 128 h 128"/>
                <a:gd name="T30" fmla="*/ 128 w 128"/>
                <a:gd name="T31" fmla="*/ 128 h 128"/>
                <a:gd name="T32" fmla="*/ 128 w 128"/>
                <a:gd name="T33" fmla="*/ 120 h 128"/>
                <a:gd name="T34" fmla="*/ 128 w 128"/>
                <a:gd name="T35" fmla="*/ 64 h 128"/>
                <a:gd name="T36" fmla="*/ 64 w 128"/>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28">
                  <a:moveTo>
                    <a:pt x="64" y="0"/>
                  </a:moveTo>
                  <a:cubicBezTo>
                    <a:pt x="29" y="0"/>
                    <a:pt x="0" y="29"/>
                    <a:pt x="0" y="64"/>
                  </a:cubicBezTo>
                  <a:cubicBezTo>
                    <a:pt x="0" y="112"/>
                    <a:pt x="0" y="112"/>
                    <a:pt x="0" y="112"/>
                  </a:cubicBezTo>
                  <a:cubicBezTo>
                    <a:pt x="8" y="112"/>
                    <a:pt x="8" y="112"/>
                    <a:pt x="8" y="112"/>
                  </a:cubicBezTo>
                  <a:cubicBezTo>
                    <a:pt x="8" y="64"/>
                    <a:pt x="8" y="64"/>
                    <a:pt x="8" y="64"/>
                  </a:cubicBezTo>
                  <a:cubicBezTo>
                    <a:pt x="8" y="33"/>
                    <a:pt x="34" y="8"/>
                    <a:pt x="64" y="8"/>
                  </a:cubicBezTo>
                  <a:cubicBezTo>
                    <a:pt x="95" y="8"/>
                    <a:pt x="120" y="33"/>
                    <a:pt x="120" y="64"/>
                  </a:cubicBezTo>
                  <a:cubicBezTo>
                    <a:pt x="120" y="120"/>
                    <a:pt x="120" y="120"/>
                    <a:pt x="120" y="120"/>
                  </a:cubicBezTo>
                  <a:cubicBezTo>
                    <a:pt x="88" y="120"/>
                    <a:pt x="88" y="120"/>
                    <a:pt x="88" y="120"/>
                  </a:cubicBezTo>
                  <a:cubicBezTo>
                    <a:pt x="88" y="112"/>
                    <a:pt x="88" y="112"/>
                    <a:pt x="88" y="112"/>
                  </a:cubicBezTo>
                  <a:cubicBezTo>
                    <a:pt x="72" y="112"/>
                    <a:pt x="72" y="112"/>
                    <a:pt x="72" y="112"/>
                  </a:cubicBezTo>
                  <a:cubicBezTo>
                    <a:pt x="72" y="128"/>
                    <a:pt x="72" y="128"/>
                    <a:pt x="72" y="128"/>
                  </a:cubicBezTo>
                  <a:cubicBezTo>
                    <a:pt x="88" y="128"/>
                    <a:pt x="88" y="128"/>
                    <a:pt x="88" y="128"/>
                  </a:cubicBezTo>
                  <a:cubicBezTo>
                    <a:pt x="88" y="128"/>
                    <a:pt x="88" y="128"/>
                    <a:pt x="88" y="128"/>
                  </a:cubicBezTo>
                  <a:cubicBezTo>
                    <a:pt x="120" y="128"/>
                    <a:pt x="120" y="128"/>
                    <a:pt x="120" y="128"/>
                  </a:cubicBezTo>
                  <a:cubicBezTo>
                    <a:pt x="128" y="128"/>
                    <a:pt x="128" y="128"/>
                    <a:pt x="128" y="128"/>
                  </a:cubicBezTo>
                  <a:cubicBezTo>
                    <a:pt x="128" y="120"/>
                    <a:pt x="128" y="120"/>
                    <a:pt x="128" y="120"/>
                  </a:cubicBezTo>
                  <a:cubicBezTo>
                    <a:pt x="128" y="64"/>
                    <a:pt x="128" y="64"/>
                    <a:pt x="128" y="64"/>
                  </a:cubicBezTo>
                  <a:cubicBezTo>
                    <a:pt x="128" y="29"/>
                    <a:pt x="100" y="0"/>
                    <a:pt x="64"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59" name="Rectangle 58"/>
          <p:cNvSpPr/>
          <p:nvPr/>
        </p:nvSpPr>
        <p:spPr>
          <a:xfrm>
            <a:off x="2497152"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79" name="Rectangle 78"/>
          <p:cNvSpPr/>
          <p:nvPr/>
        </p:nvSpPr>
        <p:spPr>
          <a:xfrm>
            <a:off x="2497152"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8" name="Rectangle 87"/>
          <p:cNvSpPr/>
          <p:nvPr/>
        </p:nvSpPr>
        <p:spPr>
          <a:xfrm>
            <a:off x="3056522" y="1480765"/>
            <a:ext cx="801501"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smtClean="0">
                <a:solidFill>
                  <a:schemeClr val="tx2"/>
                </a:solidFill>
                <a:cs typeface="Arial" panose="020B0604020202020204" pitchFamily="34" charset="0"/>
              </a:rPr>
              <a:t>DEPLOYMENT</a:t>
            </a:r>
            <a:endParaRPr lang="en-US" sz="900" b="1" dirty="0">
              <a:solidFill>
                <a:schemeClr val="tx2"/>
              </a:solidFill>
              <a:cs typeface="Arial" panose="020B0604020202020204" pitchFamily="34" charset="0"/>
            </a:endParaRPr>
          </a:p>
          <a:p>
            <a:pPr algn="ctr" defTabSz="650530"/>
            <a:r>
              <a:rPr lang="en-US" sz="900" b="1" dirty="0">
                <a:solidFill>
                  <a:schemeClr val="tx2"/>
                </a:solidFill>
                <a:cs typeface="Arial" panose="020B0604020202020204" pitchFamily="34" charset="0"/>
              </a:rPr>
              <a:t>SERVICES </a:t>
            </a:r>
          </a:p>
        </p:txBody>
      </p:sp>
      <p:sp>
        <p:nvSpPr>
          <p:cNvPr id="90" name="TextBox 89"/>
          <p:cNvSpPr txBox="1"/>
          <p:nvPr/>
        </p:nvSpPr>
        <p:spPr>
          <a:xfrm>
            <a:off x="2626000" y="1962137"/>
            <a:ext cx="1721210"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Planning &amp; Design</a:t>
            </a:r>
          </a:p>
          <a:p>
            <a:pPr marL="114300" indent="-114300">
              <a:spcBef>
                <a:spcPts val="600"/>
              </a:spcBef>
              <a:spcAft>
                <a:spcPts val="0"/>
              </a:spcAft>
              <a:buClr>
                <a:schemeClr val="tx2"/>
              </a:buClr>
              <a:buFont typeface="Arial"/>
              <a:buChar char="•"/>
            </a:pPr>
            <a:r>
              <a:rPr lang="en-US" sz="1200" dirty="0">
                <a:solidFill>
                  <a:schemeClr val="tx2"/>
                </a:solidFill>
                <a:latin typeface="Arial"/>
              </a:rPr>
              <a:t>Deploy, Installation &amp; Configuration</a:t>
            </a:r>
          </a:p>
          <a:p>
            <a:pPr marL="114300" indent="-114300">
              <a:spcBef>
                <a:spcPts val="600"/>
              </a:spcBef>
              <a:spcAft>
                <a:spcPts val="0"/>
              </a:spcAft>
              <a:buClr>
                <a:schemeClr val="tx2"/>
              </a:buClr>
              <a:buFont typeface="Arial"/>
              <a:buChar char="•"/>
            </a:pPr>
            <a:r>
              <a:rPr lang="en-US" sz="1200" dirty="0">
                <a:solidFill>
                  <a:schemeClr val="tx2"/>
                </a:solidFill>
                <a:latin typeface="Arial"/>
              </a:rPr>
              <a:t>Data Migration </a:t>
            </a:r>
          </a:p>
          <a:p>
            <a:pPr marL="114300" indent="-114300">
              <a:spcBef>
                <a:spcPts val="600"/>
              </a:spcBef>
              <a:spcAft>
                <a:spcPts val="0"/>
              </a:spcAft>
              <a:buClr>
                <a:schemeClr val="tx2"/>
              </a:buClr>
              <a:buFont typeface="Arial"/>
              <a:buChar char="•"/>
            </a:pPr>
            <a:r>
              <a:rPr lang="en-US" sz="1200" dirty="0">
                <a:solidFill>
                  <a:schemeClr val="tx2"/>
                </a:solidFill>
                <a:latin typeface="Arial"/>
              </a:rPr>
              <a:t>Integration</a:t>
            </a:r>
          </a:p>
          <a:p>
            <a:pPr marL="114300" indent="-114300">
              <a:spcBef>
                <a:spcPts val="600"/>
              </a:spcBef>
              <a:spcAft>
                <a:spcPts val="0"/>
              </a:spcAft>
              <a:buClr>
                <a:schemeClr val="tx2"/>
              </a:buClr>
              <a:buFont typeface="Arial"/>
              <a:buChar char="•"/>
            </a:pPr>
            <a:r>
              <a:rPr lang="en-US" sz="1200" dirty="0">
                <a:solidFill>
                  <a:schemeClr val="tx2"/>
                </a:solidFill>
                <a:latin typeface="Arial"/>
              </a:rPr>
              <a:t>Intelligent Data Mobility</a:t>
            </a:r>
          </a:p>
          <a:p>
            <a:pPr marL="114300" indent="-114300">
              <a:spcBef>
                <a:spcPts val="600"/>
              </a:spcBef>
              <a:spcAft>
                <a:spcPts val="0"/>
              </a:spcAft>
              <a:buClr>
                <a:schemeClr val="tx2"/>
              </a:buClr>
              <a:buFont typeface="Arial"/>
              <a:buChar char="•"/>
            </a:pPr>
            <a:r>
              <a:rPr lang="en-US" sz="1200" dirty="0">
                <a:solidFill>
                  <a:schemeClr val="tx2"/>
                </a:solidFill>
                <a:latin typeface="Arial"/>
              </a:rPr>
              <a:t>Residency</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grpSp>
        <p:nvGrpSpPr>
          <p:cNvPr id="107" name="Group 106"/>
          <p:cNvGrpSpPr/>
          <p:nvPr/>
        </p:nvGrpSpPr>
        <p:grpSpPr>
          <a:xfrm>
            <a:off x="3212004" y="904947"/>
            <a:ext cx="490537" cy="490537"/>
            <a:chOff x="2303463" y="3892551"/>
            <a:chExt cx="490537" cy="490537"/>
          </a:xfrm>
          <a:noFill/>
        </p:grpSpPr>
        <p:sp>
          <p:nvSpPr>
            <p:cNvPr id="108"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grpFill/>
            <a:ln w="22225"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9"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grpFill/>
            <a:ln w="22225"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10"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grpFill/>
            <a:ln w="22225" cap="sq">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58" name="Rectangle 57"/>
          <p:cNvSpPr/>
          <p:nvPr/>
        </p:nvSpPr>
        <p:spPr>
          <a:xfrm>
            <a:off x="284517"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80" name="Rectangle 79"/>
          <p:cNvSpPr/>
          <p:nvPr/>
        </p:nvSpPr>
        <p:spPr>
          <a:xfrm>
            <a:off x="284517"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3" name="Rectangle 82"/>
          <p:cNvSpPr/>
          <p:nvPr/>
        </p:nvSpPr>
        <p:spPr>
          <a:xfrm>
            <a:off x="863123" y="1480765"/>
            <a:ext cx="763029"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a:solidFill>
                  <a:schemeClr val="tx2"/>
                </a:solidFill>
                <a:cs typeface="Arial" panose="020B0604020202020204" pitchFamily="34" charset="0"/>
              </a:rPr>
              <a:t>CONSULTING</a:t>
            </a:r>
          </a:p>
          <a:p>
            <a:pPr algn="ctr" defTabSz="650530"/>
            <a:r>
              <a:rPr lang="en-US" sz="900" b="1" dirty="0">
                <a:solidFill>
                  <a:schemeClr val="tx2"/>
                </a:solidFill>
                <a:cs typeface="Arial" panose="020B0604020202020204" pitchFamily="34" charset="0"/>
              </a:rPr>
              <a:t>SERVICES</a:t>
            </a:r>
          </a:p>
        </p:txBody>
      </p:sp>
      <p:sp>
        <p:nvSpPr>
          <p:cNvPr id="89" name="TextBox 88"/>
          <p:cNvSpPr txBox="1"/>
          <p:nvPr/>
        </p:nvSpPr>
        <p:spPr>
          <a:xfrm>
            <a:off x="398700" y="1962137"/>
            <a:ext cx="1369257"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IT Transformation</a:t>
            </a:r>
          </a:p>
          <a:p>
            <a:pPr marL="114300" indent="-114300">
              <a:spcBef>
                <a:spcPts val="600"/>
              </a:spcBef>
              <a:spcAft>
                <a:spcPts val="0"/>
              </a:spcAft>
              <a:buClr>
                <a:schemeClr val="tx2"/>
              </a:buClr>
              <a:buFont typeface="Arial"/>
              <a:buChar char="•"/>
            </a:pPr>
            <a:r>
              <a:rPr lang="en-US" sz="1200" dirty="0">
                <a:solidFill>
                  <a:schemeClr val="tx2"/>
                </a:solidFill>
                <a:latin typeface="Arial"/>
              </a:rPr>
              <a:t>Hybrid Cloud Deployment</a:t>
            </a:r>
          </a:p>
        </p:txBody>
      </p:sp>
      <p:sp>
        <p:nvSpPr>
          <p:cNvPr id="111" name="Freeform 21"/>
          <p:cNvSpPr>
            <a:spLocks noEditPoints="1"/>
          </p:cNvSpPr>
          <p:nvPr/>
        </p:nvSpPr>
        <p:spPr bwMode="auto">
          <a:xfrm>
            <a:off x="1000162" y="905740"/>
            <a:ext cx="488950" cy="488950"/>
          </a:xfrm>
          <a:custGeom>
            <a:avLst/>
            <a:gdLst>
              <a:gd name="T0" fmla="*/ 120 w 128"/>
              <a:gd name="T1" fmla="*/ 72 h 127"/>
              <a:gd name="T2" fmla="*/ 120 w 128"/>
              <a:gd name="T3" fmla="*/ 76 h 127"/>
              <a:gd name="T4" fmla="*/ 91 w 128"/>
              <a:gd name="T5" fmla="*/ 76 h 127"/>
              <a:gd name="T6" fmla="*/ 77 w 128"/>
              <a:gd name="T7" fmla="*/ 33 h 127"/>
              <a:gd name="T8" fmla="*/ 80 w 128"/>
              <a:gd name="T9" fmla="*/ 24 h 127"/>
              <a:gd name="T10" fmla="*/ 68 w 128"/>
              <a:gd name="T11" fmla="*/ 8 h 127"/>
              <a:gd name="T12" fmla="*/ 68 w 128"/>
              <a:gd name="T13" fmla="*/ 0 h 127"/>
              <a:gd name="T14" fmla="*/ 60 w 128"/>
              <a:gd name="T15" fmla="*/ 0 h 127"/>
              <a:gd name="T16" fmla="*/ 60 w 128"/>
              <a:gd name="T17" fmla="*/ 8 h 127"/>
              <a:gd name="T18" fmla="*/ 48 w 128"/>
              <a:gd name="T19" fmla="*/ 24 h 127"/>
              <a:gd name="T20" fmla="*/ 52 w 128"/>
              <a:gd name="T21" fmla="*/ 33 h 127"/>
              <a:gd name="T22" fmla="*/ 37 w 128"/>
              <a:gd name="T23" fmla="*/ 76 h 127"/>
              <a:gd name="T24" fmla="*/ 8 w 128"/>
              <a:gd name="T25" fmla="*/ 76 h 127"/>
              <a:gd name="T26" fmla="*/ 8 w 128"/>
              <a:gd name="T27" fmla="*/ 72 h 127"/>
              <a:gd name="T28" fmla="*/ 0 w 128"/>
              <a:gd name="T29" fmla="*/ 72 h 127"/>
              <a:gd name="T30" fmla="*/ 0 w 128"/>
              <a:gd name="T31" fmla="*/ 76 h 127"/>
              <a:gd name="T32" fmla="*/ 0 w 128"/>
              <a:gd name="T33" fmla="*/ 84 h 127"/>
              <a:gd name="T34" fmla="*/ 0 w 128"/>
              <a:gd name="T35" fmla="*/ 88 h 127"/>
              <a:gd name="T36" fmla="*/ 8 w 128"/>
              <a:gd name="T37" fmla="*/ 88 h 127"/>
              <a:gd name="T38" fmla="*/ 8 w 128"/>
              <a:gd name="T39" fmla="*/ 84 h 127"/>
              <a:gd name="T40" fmla="*/ 35 w 128"/>
              <a:gd name="T41" fmla="*/ 84 h 127"/>
              <a:gd name="T42" fmla="*/ 22 w 128"/>
              <a:gd name="T43" fmla="*/ 121 h 127"/>
              <a:gd name="T44" fmla="*/ 29 w 128"/>
              <a:gd name="T45" fmla="*/ 127 h 127"/>
              <a:gd name="T46" fmla="*/ 43 w 128"/>
              <a:gd name="T47" fmla="*/ 84 h 127"/>
              <a:gd name="T48" fmla="*/ 60 w 128"/>
              <a:gd name="T49" fmla="*/ 84 h 127"/>
              <a:gd name="T50" fmla="*/ 60 w 128"/>
              <a:gd name="T51" fmla="*/ 96 h 127"/>
              <a:gd name="T52" fmla="*/ 68 w 128"/>
              <a:gd name="T53" fmla="*/ 96 h 127"/>
              <a:gd name="T54" fmla="*/ 68 w 128"/>
              <a:gd name="T55" fmla="*/ 84 h 127"/>
              <a:gd name="T56" fmla="*/ 85 w 128"/>
              <a:gd name="T57" fmla="*/ 84 h 127"/>
              <a:gd name="T58" fmla="*/ 100 w 128"/>
              <a:gd name="T59" fmla="*/ 127 h 127"/>
              <a:gd name="T60" fmla="*/ 106 w 128"/>
              <a:gd name="T61" fmla="*/ 121 h 127"/>
              <a:gd name="T62" fmla="*/ 94 w 128"/>
              <a:gd name="T63" fmla="*/ 84 h 127"/>
              <a:gd name="T64" fmla="*/ 120 w 128"/>
              <a:gd name="T65" fmla="*/ 84 h 127"/>
              <a:gd name="T66" fmla="*/ 120 w 128"/>
              <a:gd name="T67" fmla="*/ 88 h 127"/>
              <a:gd name="T68" fmla="*/ 128 w 128"/>
              <a:gd name="T69" fmla="*/ 88 h 127"/>
              <a:gd name="T70" fmla="*/ 128 w 128"/>
              <a:gd name="T71" fmla="*/ 84 h 127"/>
              <a:gd name="T72" fmla="*/ 128 w 128"/>
              <a:gd name="T73" fmla="*/ 76 h 127"/>
              <a:gd name="T74" fmla="*/ 128 w 128"/>
              <a:gd name="T75" fmla="*/ 72 h 127"/>
              <a:gd name="T76" fmla="*/ 120 w 128"/>
              <a:gd name="T77" fmla="*/ 72 h 127"/>
              <a:gd name="T78" fmla="*/ 64 w 128"/>
              <a:gd name="T79" fmla="*/ 16 h 127"/>
              <a:gd name="T80" fmla="*/ 72 w 128"/>
              <a:gd name="T81" fmla="*/ 24 h 127"/>
              <a:gd name="T82" fmla="*/ 64 w 128"/>
              <a:gd name="T83" fmla="*/ 32 h 127"/>
              <a:gd name="T84" fmla="*/ 56 w 128"/>
              <a:gd name="T85" fmla="*/ 24 h 127"/>
              <a:gd name="T86" fmla="*/ 64 w 128"/>
              <a:gd name="T87" fmla="*/ 16 h 127"/>
              <a:gd name="T88" fmla="*/ 68 w 128"/>
              <a:gd name="T89" fmla="*/ 76 h 127"/>
              <a:gd name="T90" fmla="*/ 68 w 128"/>
              <a:gd name="T91" fmla="*/ 64 h 127"/>
              <a:gd name="T92" fmla="*/ 60 w 128"/>
              <a:gd name="T93" fmla="*/ 64 h 127"/>
              <a:gd name="T94" fmla="*/ 60 w 128"/>
              <a:gd name="T95" fmla="*/ 76 h 127"/>
              <a:gd name="T96" fmla="*/ 46 w 128"/>
              <a:gd name="T97" fmla="*/ 76 h 127"/>
              <a:gd name="T98" fmla="*/ 58 w 128"/>
              <a:gd name="T99" fmla="*/ 38 h 127"/>
              <a:gd name="T100" fmla="*/ 64 w 128"/>
              <a:gd name="T101" fmla="*/ 40 h 127"/>
              <a:gd name="T102" fmla="*/ 70 w 128"/>
              <a:gd name="T103" fmla="*/ 38 h 127"/>
              <a:gd name="T104" fmla="*/ 83 w 128"/>
              <a:gd name="T105" fmla="*/ 76 h 127"/>
              <a:gd name="T106" fmla="*/ 68 w 128"/>
              <a:gd name="T10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7">
                <a:moveTo>
                  <a:pt x="120" y="72"/>
                </a:moveTo>
                <a:cubicBezTo>
                  <a:pt x="120" y="76"/>
                  <a:pt x="120" y="76"/>
                  <a:pt x="120" y="76"/>
                </a:cubicBezTo>
                <a:cubicBezTo>
                  <a:pt x="91" y="76"/>
                  <a:pt x="91" y="76"/>
                  <a:pt x="91" y="76"/>
                </a:cubicBezTo>
                <a:cubicBezTo>
                  <a:pt x="77" y="33"/>
                  <a:pt x="77" y="33"/>
                  <a:pt x="77" y="33"/>
                </a:cubicBezTo>
                <a:cubicBezTo>
                  <a:pt x="79" y="30"/>
                  <a:pt x="80" y="27"/>
                  <a:pt x="80" y="24"/>
                </a:cubicBezTo>
                <a:cubicBezTo>
                  <a:pt x="80" y="16"/>
                  <a:pt x="75" y="10"/>
                  <a:pt x="68" y="8"/>
                </a:cubicBezTo>
                <a:cubicBezTo>
                  <a:pt x="68" y="0"/>
                  <a:pt x="68" y="0"/>
                  <a:pt x="68" y="0"/>
                </a:cubicBezTo>
                <a:cubicBezTo>
                  <a:pt x="60" y="0"/>
                  <a:pt x="60" y="0"/>
                  <a:pt x="60" y="0"/>
                </a:cubicBezTo>
                <a:cubicBezTo>
                  <a:pt x="60" y="8"/>
                  <a:pt x="60" y="8"/>
                  <a:pt x="60" y="8"/>
                </a:cubicBezTo>
                <a:cubicBezTo>
                  <a:pt x="53" y="10"/>
                  <a:pt x="48" y="16"/>
                  <a:pt x="48" y="24"/>
                </a:cubicBezTo>
                <a:cubicBezTo>
                  <a:pt x="48" y="27"/>
                  <a:pt x="50" y="30"/>
                  <a:pt x="52" y="33"/>
                </a:cubicBezTo>
                <a:cubicBezTo>
                  <a:pt x="37" y="76"/>
                  <a:pt x="37" y="76"/>
                  <a:pt x="37" y="76"/>
                </a:cubicBezTo>
                <a:cubicBezTo>
                  <a:pt x="8" y="76"/>
                  <a:pt x="8" y="76"/>
                  <a:pt x="8" y="76"/>
                </a:cubicBezTo>
                <a:cubicBezTo>
                  <a:pt x="8" y="72"/>
                  <a:pt x="8" y="72"/>
                  <a:pt x="8" y="72"/>
                </a:cubicBezTo>
                <a:cubicBezTo>
                  <a:pt x="0" y="72"/>
                  <a:pt x="0" y="72"/>
                  <a:pt x="0" y="72"/>
                </a:cubicBezTo>
                <a:cubicBezTo>
                  <a:pt x="0" y="76"/>
                  <a:pt x="0" y="76"/>
                  <a:pt x="0" y="76"/>
                </a:cubicBezTo>
                <a:cubicBezTo>
                  <a:pt x="0" y="84"/>
                  <a:pt x="0" y="84"/>
                  <a:pt x="0" y="84"/>
                </a:cubicBezTo>
                <a:cubicBezTo>
                  <a:pt x="0" y="88"/>
                  <a:pt x="0" y="88"/>
                  <a:pt x="0" y="88"/>
                </a:cubicBezTo>
                <a:cubicBezTo>
                  <a:pt x="8" y="88"/>
                  <a:pt x="8" y="88"/>
                  <a:pt x="8" y="88"/>
                </a:cubicBezTo>
                <a:cubicBezTo>
                  <a:pt x="8" y="84"/>
                  <a:pt x="8" y="84"/>
                  <a:pt x="8" y="84"/>
                </a:cubicBezTo>
                <a:cubicBezTo>
                  <a:pt x="35" y="84"/>
                  <a:pt x="35" y="84"/>
                  <a:pt x="35" y="84"/>
                </a:cubicBezTo>
                <a:cubicBezTo>
                  <a:pt x="22" y="121"/>
                  <a:pt x="22" y="121"/>
                  <a:pt x="22" y="121"/>
                </a:cubicBezTo>
                <a:cubicBezTo>
                  <a:pt x="29" y="127"/>
                  <a:pt x="29" y="127"/>
                  <a:pt x="29" y="127"/>
                </a:cubicBezTo>
                <a:cubicBezTo>
                  <a:pt x="43" y="84"/>
                  <a:pt x="43" y="84"/>
                  <a:pt x="43" y="84"/>
                </a:cubicBezTo>
                <a:cubicBezTo>
                  <a:pt x="60" y="84"/>
                  <a:pt x="60" y="84"/>
                  <a:pt x="60" y="84"/>
                </a:cubicBezTo>
                <a:cubicBezTo>
                  <a:pt x="60" y="96"/>
                  <a:pt x="60" y="96"/>
                  <a:pt x="60" y="96"/>
                </a:cubicBezTo>
                <a:cubicBezTo>
                  <a:pt x="68" y="96"/>
                  <a:pt x="68" y="96"/>
                  <a:pt x="68" y="96"/>
                </a:cubicBezTo>
                <a:cubicBezTo>
                  <a:pt x="68" y="84"/>
                  <a:pt x="68" y="84"/>
                  <a:pt x="68" y="84"/>
                </a:cubicBezTo>
                <a:cubicBezTo>
                  <a:pt x="85" y="84"/>
                  <a:pt x="85" y="84"/>
                  <a:pt x="85" y="84"/>
                </a:cubicBezTo>
                <a:cubicBezTo>
                  <a:pt x="100" y="127"/>
                  <a:pt x="100" y="127"/>
                  <a:pt x="100" y="127"/>
                </a:cubicBezTo>
                <a:cubicBezTo>
                  <a:pt x="106" y="121"/>
                  <a:pt x="106" y="121"/>
                  <a:pt x="106" y="121"/>
                </a:cubicBezTo>
                <a:cubicBezTo>
                  <a:pt x="94" y="84"/>
                  <a:pt x="94" y="84"/>
                  <a:pt x="94" y="84"/>
                </a:cubicBezTo>
                <a:cubicBezTo>
                  <a:pt x="120" y="84"/>
                  <a:pt x="120" y="84"/>
                  <a:pt x="120" y="84"/>
                </a:cubicBezTo>
                <a:cubicBezTo>
                  <a:pt x="120" y="88"/>
                  <a:pt x="120" y="88"/>
                  <a:pt x="120" y="88"/>
                </a:cubicBezTo>
                <a:cubicBezTo>
                  <a:pt x="128" y="88"/>
                  <a:pt x="128" y="88"/>
                  <a:pt x="128" y="88"/>
                </a:cubicBezTo>
                <a:cubicBezTo>
                  <a:pt x="128" y="84"/>
                  <a:pt x="128" y="84"/>
                  <a:pt x="128" y="84"/>
                </a:cubicBezTo>
                <a:cubicBezTo>
                  <a:pt x="128" y="76"/>
                  <a:pt x="128" y="76"/>
                  <a:pt x="128" y="76"/>
                </a:cubicBezTo>
                <a:cubicBezTo>
                  <a:pt x="128" y="72"/>
                  <a:pt x="128" y="72"/>
                  <a:pt x="128" y="72"/>
                </a:cubicBezTo>
                <a:lnTo>
                  <a:pt x="120" y="72"/>
                </a:lnTo>
                <a:close/>
                <a:moveTo>
                  <a:pt x="64" y="16"/>
                </a:moveTo>
                <a:cubicBezTo>
                  <a:pt x="69" y="16"/>
                  <a:pt x="72" y="19"/>
                  <a:pt x="72" y="24"/>
                </a:cubicBezTo>
                <a:cubicBezTo>
                  <a:pt x="72" y="28"/>
                  <a:pt x="69" y="32"/>
                  <a:pt x="64" y="32"/>
                </a:cubicBezTo>
                <a:cubicBezTo>
                  <a:pt x="60" y="32"/>
                  <a:pt x="56" y="28"/>
                  <a:pt x="56" y="24"/>
                </a:cubicBezTo>
                <a:cubicBezTo>
                  <a:pt x="56" y="19"/>
                  <a:pt x="60" y="16"/>
                  <a:pt x="64" y="16"/>
                </a:cubicBezTo>
                <a:close/>
                <a:moveTo>
                  <a:pt x="68" y="76"/>
                </a:moveTo>
                <a:cubicBezTo>
                  <a:pt x="68" y="64"/>
                  <a:pt x="68" y="64"/>
                  <a:pt x="68" y="64"/>
                </a:cubicBezTo>
                <a:cubicBezTo>
                  <a:pt x="60" y="64"/>
                  <a:pt x="60" y="64"/>
                  <a:pt x="60" y="64"/>
                </a:cubicBezTo>
                <a:cubicBezTo>
                  <a:pt x="60" y="76"/>
                  <a:pt x="60" y="76"/>
                  <a:pt x="60" y="76"/>
                </a:cubicBezTo>
                <a:cubicBezTo>
                  <a:pt x="46" y="76"/>
                  <a:pt x="46" y="76"/>
                  <a:pt x="46" y="76"/>
                </a:cubicBezTo>
                <a:cubicBezTo>
                  <a:pt x="58" y="38"/>
                  <a:pt x="58" y="38"/>
                  <a:pt x="58" y="38"/>
                </a:cubicBezTo>
                <a:cubicBezTo>
                  <a:pt x="60" y="39"/>
                  <a:pt x="62" y="40"/>
                  <a:pt x="64" y="40"/>
                </a:cubicBezTo>
                <a:cubicBezTo>
                  <a:pt x="66" y="40"/>
                  <a:pt x="69" y="39"/>
                  <a:pt x="70" y="38"/>
                </a:cubicBezTo>
                <a:cubicBezTo>
                  <a:pt x="83" y="76"/>
                  <a:pt x="83" y="76"/>
                  <a:pt x="83" y="76"/>
                </a:cubicBezTo>
                <a:lnTo>
                  <a:pt x="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9" name="TextBox 48"/>
          <p:cNvSpPr txBox="1"/>
          <p:nvPr/>
        </p:nvSpPr>
        <p:spPr>
          <a:xfrm>
            <a:off x="308098" y="4808761"/>
            <a:ext cx="128240"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r>
              <a:rPr lang="en-US" sz="900" b="0" kern="1200" dirty="0" smtClean="0">
                <a:solidFill>
                  <a:schemeClr val="bg2">
                    <a:lumMod val="50000"/>
                    <a:lumOff val="50000"/>
                  </a:schemeClr>
                </a:solidFill>
                <a:latin typeface="+mn-lt"/>
                <a:ea typeface="+mn-ea"/>
                <a:cs typeface="+mn-cs"/>
              </a:rPr>
              <a:t>15</a:t>
            </a:r>
          </a:p>
        </p:txBody>
      </p:sp>
      <p:sp>
        <p:nvSpPr>
          <p:cNvPr id="39" name="Rectangle 38"/>
          <p:cNvSpPr/>
          <p:nvPr/>
        </p:nvSpPr>
        <p:spPr>
          <a:xfrm>
            <a:off x="4644" y="4174229"/>
            <a:ext cx="9144000" cy="758019"/>
          </a:xfrm>
          <a:prstGeom prst="rect">
            <a:avLst/>
          </a:prstGeom>
          <a:solidFill>
            <a:schemeClr val="accent1"/>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grpSp>
        <p:nvGrpSpPr>
          <p:cNvPr id="4" name="Group 3"/>
          <p:cNvGrpSpPr/>
          <p:nvPr/>
        </p:nvGrpSpPr>
        <p:grpSpPr>
          <a:xfrm>
            <a:off x="834119" y="4240464"/>
            <a:ext cx="7934558" cy="276999"/>
            <a:chOff x="834119" y="4274754"/>
            <a:chExt cx="7934558" cy="276999"/>
          </a:xfrm>
        </p:grpSpPr>
        <p:sp>
          <p:nvSpPr>
            <p:cNvPr id="44" name="TextBox 43"/>
            <p:cNvSpPr txBox="1"/>
            <p:nvPr/>
          </p:nvSpPr>
          <p:spPr>
            <a:xfrm>
              <a:off x="834119" y="4274754"/>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CONNECTRIX</a:t>
              </a:r>
              <a:endParaRPr lang="en-US" sz="1200" b="1" spc="40" dirty="0">
                <a:solidFill>
                  <a:srgbClr val="FFD220"/>
                </a:solidFill>
              </a:endParaRPr>
            </a:p>
          </p:txBody>
        </p:sp>
        <p:sp>
          <p:nvSpPr>
            <p:cNvPr id="45" name="TextBox 44"/>
            <p:cNvSpPr txBox="1"/>
            <p:nvPr/>
          </p:nvSpPr>
          <p:spPr>
            <a:xfrm>
              <a:off x="5718740" y="4274754"/>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ISILON</a:t>
              </a:r>
              <a:endParaRPr lang="en-US" sz="1200" b="1" spc="40" dirty="0">
                <a:solidFill>
                  <a:srgbClr val="FFD220"/>
                </a:solidFill>
              </a:endParaRPr>
            </a:p>
          </p:txBody>
        </p:sp>
        <p:sp>
          <p:nvSpPr>
            <p:cNvPr id="51" name="TextBox 50"/>
            <p:cNvSpPr txBox="1"/>
            <p:nvPr/>
          </p:nvSpPr>
          <p:spPr>
            <a:xfrm>
              <a:off x="7346946" y="4274754"/>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SCALEIO</a:t>
              </a:r>
              <a:endParaRPr lang="en-US" sz="1200" b="1" spc="40" dirty="0">
                <a:solidFill>
                  <a:srgbClr val="FFD220"/>
                </a:solidFill>
              </a:endParaRPr>
            </a:p>
          </p:txBody>
        </p:sp>
        <p:sp>
          <p:nvSpPr>
            <p:cNvPr id="52" name="TextBox 51"/>
            <p:cNvSpPr txBox="1"/>
            <p:nvPr/>
          </p:nvSpPr>
          <p:spPr>
            <a:xfrm>
              <a:off x="2462326" y="4274754"/>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DSSD</a:t>
              </a:r>
              <a:endParaRPr lang="en-US" sz="1200" b="1" spc="40" dirty="0">
                <a:solidFill>
                  <a:srgbClr val="FFD220"/>
                </a:solidFill>
              </a:endParaRPr>
            </a:p>
          </p:txBody>
        </p:sp>
        <p:sp>
          <p:nvSpPr>
            <p:cNvPr id="53" name="TextBox 52"/>
            <p:cNvSpPr txBox="1"/>
            <p:nvPr/>
          </p:nvSpPr>
          <p:spPr>
            <a:xfrm>
              <a:off x="4090533" y="4274754"/>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ECS</a:t>
              </a:r>
              <a:endParaRPr lang="en-US" sz="1200" b="1" spc="40" dirty="0">
                <a:solidFill>
                  <a:srgbClr val="FFD220"/>
                </a:solidFill>
              </a:endParaRPr>
            </a:p>
          </p:txBody>
        </p:sp>
      </p:grpSp>
      <p:grpSp>
        <p:nvGrpSpPr>
          <p:cNvPr id="5" name="Group 4"/>
          <p:cNvGrpSpPr/>
          <p:nvPr/>
        </p:nvGrpSpPr>
        <p:grpSpPr>
          <a:xfrm>
            <a:off x="129733" y="4584457"/>
            <a:ext cx="7934558" cy="276999"/>
            <a:chOff x="129733" y="4611127"/>
            <a:chExt cx="7934558" cy="276999"/>
          </a:xfrm>
        </p:grpSpPr>
        <p:sp>
          <p:nvSpPr>
            <p:cNvPr id="40" name="TextBox 39"/>
            <p:cNvSpPr txBox="1"/>
            <p:nvPr/>
          </p:nvSpPr>
          <p:spPr>
            <a:xfrm>
              <a:off x="3386147" y="4611127"/>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VMAX</a:t>
              </a:r>
              <a:endParaRPr lang="en-US" sz="1200" b="1" spc="40" dirty="0">
                <a:solidFill>
                  <a:srgbClr val="FFD220"/>
                </a:solidFill>
              </a:endParaRPr>
            </a:p>
          </p:txBody>
        </p:sp>
        <p:sp>
          <p:nvSpPr>
            <p:cNvPr id="41" name="TextBox 40"/>
            <p:cNvSpPr txBox="1"/>
            <p:nvPr/>
          </p:nvSpPr>
          <p:spPr>
            <a:xfrm>
              <a:off x="5014354" y="4611127"/>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VNX</a:t>
              </a:r>
              <a:endParaRPr lang="en-US" sz="1200" b="1" spc="40" dirty="0">
                <a:solidFill>
                  <a:srgbClr val="FFD220"/>
                </a:solidFill>
              </a:endParaRPr>
            </a:p>
          </p:txBody>
        </p:sp>
        <p:sp>
          <p:nvSpPr>
            <p:cNvPr id="42" name="TextBox 41"/>
            <p:cNvSpPr txBox="1"/>
            <p:nvPr/>
          </p:nvSpPr>
          <p:spPr>
            <a:xfrm>
              <a:off x="129733" y="4611127"/>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UNITY</a:t>
              </a:r>
              <a:endParaRPr lang="en-US" sz="1200" b="1" spc="40" dirty="0">
                <a:solidFill>
                  <a:srgbClr val="FFD220"/>
                </a:solidFill>
              </a:endParaRPr>
            </a:p>
          </p:txBody>
        </p:sp>
        <p:sp>
          <p:nvSpPr>
            <p:cNvPr id="43" name="TextBox 42"/>
            <p:cNvSpPr txBox="1"/>
            <p:nvPr/>
          </p:nvSpPr>
          <p:spPr>
            <a:xfrm>
              <a:off x="6642560" y="4611127"/>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XTREMIO</a:t>
              </a:r>
              <a:endParaRPr lang="en-US" sz="1200" b="1" spc="40" dirty="0">
                <a:solidFill>
                  <a:srgbClr val="FFD220"/>
                </a:solidFill>
              </a:endParaRPr>
            </a:p>
          </p:txBody>
        </p:sp>
        <p:sp>
          <p:nvSpPr>
            <p:cNvPr id="54" name="TextBox 53"/>
            <p:cNvSpPr txBox="1"/>
            <p:nvPr/>
          </p:nvSpPr>
          <p:spPr>
            <a:xfrm>
              <a:off x="1757940" y="4611127"/>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ViPR</a:t>
              </a:r>
              <a:endParaRPr lang="en-US" sz="1200" b="1" spc="40" dirty="0">
                <a:solidFill>
                  <a:srgbClr val="FFD220"/>
                </a:solidFill>
              </a:endParaRPr>
            </a:p>
          </p:txBody>
        </p:sp>
      </p:grpSp>
    </p:spTree>
    <p:extLst>
      <p:ext uri="{BB962C8B-B14F-4D97-AF65-F5344CB8AC3E}">
        <p14:creationId xmlns:p14="http://schemas.microsoft.com/office/powerpoint/2010/main" val="1648106162"/>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Customers assert the importance of services</a:t>
            </a:r>
            <a:endParaRPr lang="en-US" dirty="0">
              <a:solidFill>
                <a:schemeClr val="tx2"/>
              </a:solidFill>
            </a:endParaRPr>
          </a:p>
        </p:txBody>
      </p:sp>
      <p:graphicFrame>
        <p:nvGraphicFramePr>
          <p:cNvPr id="21" name="Chart 20"/>
          <p:cNvGraphicFramePr/>
          <p:nvPr>
            <p:extLst/>
          </p:nvPr>
        </p:nvGraphicFramePr>
        <p:xfrm>
          <a:off x="290361" y="904769"/>
          <a:ext cx="8573590" cy="3675252"/>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1"/>
          <p:cNvSpPr txBox="1"/>
          <p:nvPr/>
        </p:nvSpPr>
        <p:spPr>
          <a:xfrm>
            <a:off x="495624" y="1087192"/>
            <a:ext cx="7256632" cy="6464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rtl="0" eaLnBrk="1" fontAlgn="auto" latinLnBrk="0" hangingPunct="1">
              <a:lnSpc>
                <a:spcPct val="100000"/>
              </a:lnSpc>
              <a:spcBef>
                <a:spcPts val="0"/>
              </a:spcBef>
              <a:spcAft>
                <a:spcPts val="0"/>
              </a:spcAft>
              <a:buClrTx/>
              <a:buSzTx/>
              <a:buFontTx/>
              <a:buNone/>
              <a:tabLst/>
              <a:defRPr/>
            </a:pPr>
            <a:r>
              <a:rPr lang="en-US" sz="1600" i="0" baseline="0" dirty="0">
                <a:solidFill>
                  <a:srgbClr val="FFD220"/>
                </a:solidFill>
                <a:effectLst/>
              </a:rPr>
              <a:t>In general, what do you consider to be the most important criteria to your organization when it comes to selecting a data center infrastructure </a:t>
            </a:r>
            <a:r>
              <a:rPr lang="en-US" sz="1600" i="0" baseline="0" dirty="0" smtClean="0">
                <a:solidFill>
                  <a:srgbClr val="FFD220"/>
                </a:solidFill>
                <a:effectLst/>
              </a:rPr>
              <a:t>provider?</a:t>
            </a:r>
            <a:r>
              <a:rPr lang="en-US" sz="1600" i="0" dirty="0" smtClean="0">
                <a:solidFill>
                  <a:srgbClr val="FFD220"/>
                </a:solidFill>
                <a:effectLst/>
              </a:rPr>
              <a:t> </a:t>
            </a:r>
            <a:endParaRPr lang="en-US" sz="1600" dirty="0">
              <a:solidFill>
                <a:srgbClr val="FFD220"/>
              </a:solidFill>
              <a:effectLst/>
            </a:endParaRPr>
          </a:p>
          <a:p>
            <a:endParaRPr lang="en-US" sz="1200" dirty="0">
              <a:solidFill>
                <a:schemeClr val="tx2"/>
              </a:solidFill>
            </a:endParaRPr>
          </a:p>
        </p:txBody>
      </p:sp>
      <p:sp>
        <p:nvSpPr>
          <p:cNvPr id="23" name="Rectangle 22"/>
          <p:cNvSpPr/>
          <p:nvPr/>
        </p:nvSpPr>
        <p:spPr>
          <a:xfrm>
            <a:off x="367288" y="1789786"/>
            <a:ext cx="7316880" cy="302011"/>
          </a:xfrm>
          <a:prstGeom prst="rect">
            <a:avLst/>
          </a:prstGeom>
          <a:noFill/>
          <a:ln w="19050">
            <a:solidFill>
              <a:schemeClr val="accent3"/>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24" name="TextBox 23"/>
          <p:cNvSpPr txBox="1"/>
          <p:nvPr/>
        </p:nvSpPr>
        <p:spPr>
          <a:xfrm>
            <a:off x="5559193" y="4284759"/>
            <a:ext cx="3239990" cy="203133"/>
          </a:xfrm>
          <a:prstGeom prst="rect">
            <a:avLst/>
          </a:prstGeom>
          <a:noFill/>
        </p:spPr>
        <p:txBody>
          <a:bodyPr wrap="none" rtlCol="0">
            <a:spAutoFit/>
          </a:bodyPr>
          <a:lstStyle/>
          <a:p>
            <a:pPr>
              <a:lnSpc>
                <a:spcPct val="90000"/>
              </a:lnSpc>
              <a:spcBef>
                <a:spcPts val="600"/>
              </a:spcBef>
              <a:spcAft>
                <a:spcPts val="0"/>
              </a:spcAft>
              <a:buClr>
                <a:schemeClr val="bg1"/>
              </a:buClr>
            </a:pPr>
            <a:r>
              <a:rPr lang="en-US" sz="800" i="1" dirty="0">
                <a:solidFill>
                  <a:schemeClr val="tx2"/>
                </a:solidFill>
                <a:latin typeface="+mn-lt"/>
              </a:rPr>
              <a:t>© 2016 by The Enterprise Strategy Group, Inc., InstaPoll Research</a:t>
            </a:r>
            <a:endParaRPr lang="en-US" sz="800" i="1" dirty="0" smtClean="0">
              <a:solidFill>
                <a:schemeClr val="tx2"/>
              </a:solidFill>
              <a:latin typeface="+mn-lt"/>
            </a:endParaRPr>
          </a:p>
        </p:txBody>
      </p:sp>
    </p:spTree>
    <p:extLst>
      <p:ext uri="{BB962C8B-B14F-4D97-AF65-F5344CB8AC3E}">
        <p14:creationId xmlns:p14="http://schemas.microsoft.com/office/powerpoint/2010/main" val="7427041"/>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 y="2391293"/>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44" name="Rectangle 43"/>
          <p:cNvSpPr/>
          <p:nvPr/>
        </p:nvSpPr>
        <p:spPr>
          <a:xfrm>
            <a:off x="-2" y="3364090"/>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4" name="Rectangle 3"/>
          <p:cNvSpPr/>
          <p:nvPr/>
        </p:nvSpPr>
        <p:spPr>
          <a:xfrm>
            <a:off x="0" y="1420417"/>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26" name="Rectangle 25"/>
          <p:cNvSpPr/>
          <p:nvPr/>
        </p:nvSpPr>
        <p:spPr>
          <a:xfrm>
            <a:off x="4747218" y="1416104"/>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sp>
        <p:nvSpPr>
          <p:cNvPr id="29" name="Rectangle 28"/>
          <p:cNvSpPr/>
          <p:nvPr/>
        </p:nvSpPr>
        <p:spPr>
          <a:xfrm>
            <a:off x="2544203" y="1416104"/>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pic>
        <p:nvPicPr>
          <p:cNvPr id="18" name="Picture 17"/>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8201289" y="4838853"/>
            <a:ext cx="675370" cy="120065"/>
          </a:xfrm>
          <a:prstGeom prst="rect">
            <a:avLst/>
          </a:prstGeom>
        </p:spPr>
      </p:pic>
      <p:sp>
        <p:nvSpPr>
          <p:cNvPr id="27" name="Rectangle 26"/>
          <p:cNvSpPr/>
          <p:nvPr/>
        </p:nvSpPr>
        <p:spPr>
          <a:xfrm>
            <a:off x="6950233" y="1416104"/>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sp>
        <p:nvSpPr>
          <p:cNvPr id="38" name="Rectangle 37"/>
          <p:cNvSpPr/>
          <p:nvPr/>
        </p:nvSpPr>
        <p:spPr>
          <a:xfrm>
            <a:off x="2544889" y="1419914"/>
            <a:ext cx="2005038" cy="913659"/>
          </a:xfrm>
          <a:prstGeom prst="rect">
            <a:avLst/>
          </a:prstGeom>
          <a:solidFill>
            <a:srgbClr val="003F5C"/>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53" name="Rectangle 52"/>
          <p:cNvSpPr/>
          <p:nvPr/>
        </p:nvSpPr>
        <p:spPr>
          <a:xfrm>
            <a:off x="4747218" y="1420787"/>
            <a:ext cx="2006775" cy="913659"/>
          </a:xfrm>
          <a:prstGeom prst="rect">
            <a:avLst/>
          </a:prstGeom>
          <a:solidFill>
            <a:schemeClr val="bg1">
              <a:lumMod val="50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54" name="Rectangle 53"/>
          <p:cNvSpPr/>
          <p:nvPr/>
        </p:nvSpPr>
        <p:spPr>
          <a:xfrm>
            <a:off x="6949180" y="1420787"/>
            <a:ext cx="2006775" cy="913659"/>
          </a:xfrm>
          <a:prstGeom prst="rect">
            <a:avLst/>
          </a:prstGeom>
          <a:solidFill>
            <a:schemeClr val="bg1">
              <a:lumMod val="50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2" name="Rectangle 41"/>
          <p:cNvSpPr/>
          <p:nvPr/>
        </p:nvSpPr>
        <p:spPr>
          <a:xfrm>
            <a:off x="2554009" y="1431133"/>
            <a:ext cx="1995918" cy="914400"/>
          </a:xfrm>
          <a:prstGeom prst="rect">
            <a:avLst/>
          </a:prstGeom>
        </p:spPr>
        <p:txBody>
          <a:bodyPr wrap="square" anchor="ctr">
            <a:noAutofit/>
          </a:bodyPr>
          <a:lstStyle/>
          <a:p>
            <a:pPr marL="171450" lvl="0" indent="-171450">
              <a:spcAft>
                <a:spcPts val="0"/>
              </a:spcAft>
              <a:buClr>
                <a:schemeClr val="tx2"/>
              </a:buClr>
              <a:buFont typeface="Arial" panose="020B0604020202020204" pitchFamily="34" charset="0"/>
              <a:buChar char="•"/>
            </a:pPr>
            <a:r>
              <a:rPr lang="en-US" sz="1200" b="1" dirty="0">
                <a:solidFill>
                  <a:schemeClr val="tx2"/>
                </a:solidFill>
                <a:latin typeface="Arial"/>
              </a:rPr>
              <a:t>ProSupport Enterprise</a:t>
            </a:r>
          </a:p>
          <a:p>
            <a:pPr marL="171450" lvl="0" indent="-171450">
              <a:spcAft>
                <a:spcPts val="0"/>
              </a:spcAft>
              <a:buClr>
                <a:schemeClr val="tx2"/>
              </a:buClr>
              <a:buFont typeface="Arial" panose="020B0604020202020204" pitchFamily="34" charset="0"/>
              <a:buChar char="•"/>
            </a:pPr>
            <a:r>
              <a:rPr lang="en-US" sz="1200" b="1" dirty="0">
                <a:solidFill>
                  <a:schemeClr val="tx2"/>
                </a:solidFill>
                <a:latin typeface="Arial"/>
              </a:rPr>
              <a:t>Enhanced/Premium Support</a:t>
            </a:r>
          </a:p>
        </p:txBody>
      </p:sp>
      <p:sp>
        <p:nvSpPr>
          <p:cNvPr id="45" name="Rectangle 44"/>
          <p:cNvSpPr/>
          <p:nvPr/>
        </p:nvSpPr>
        <p:spPr>
          <a:xfrm>
            <a:off x="2554009" y="2394865"/>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Global coverage</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24x7 access to experts</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Comprehensive proactive support experience</a:t>
            </a:r>
          </a:p>
        </p:txBody>
      </p:sp>
      <p:sp>
        <p:nvSpPr>
          <p:cNvPr id="46" name="Rectangle 45"/>
          <p:cNvSpPr/>
          <p:nvPr/>
        </p:nvSpPr>
        <p:spPr>
          <a:xfrm>
            <a:off x="2554009" y="3364090"/>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Minimize post-engagement </a:t>
            </a:r>
            <a:r>
              <a:rPr lang="en-US" sz="1050" dirty="0" smtClean="0">
                <a:solidFill>
                  <a:schemeClr val="tx2"/>
                </a:solidFill>
                <a:latin typeface="Arial"/>
              </a:rPr>
              <a:t>support</a:t>
            </a:r>
            <a:endParaRPr lang="en-US" sz="1050" dirty="0">
              <a:solidFill>
                <a:schemeClr val="tx2"/>
              </a:solidFill>
              <a:latin typeface="Arial"/>
            </a:endParaRPr>
          </a:p>
          <a:p>
            <a:pPr marL="171450" lvl="0" indent="-171450">
              <a:spcAft>
                <a:spcPts val="0"/>
              </a:spcAft>
              <a:buClr>
                <a:schemeClr val="tx2"/>
              </a:buClr>
              <a:buFont typeface="Arial" panose="020B0604020202020204" pitchFamily="34" charset="0"/>
              <a:buChar char="•"/>
            </a:pPr>
            <a:r>
              <a:rPr lang="en-US" sz="1050" dirty="0" smtClean="0">
                <a:solidFill>
                  <a:schemeClr val="tx2"/>
                </a:solidFill>
                <a:latin typeface="Arial"/>
              </a:rPr>
              <a:t>94%+ </a:t>
            </a:r>
            <a:r>
              <a:rPr lang="en-US" sz="1050" dirty="0">
                <a:solidFill>
                  <a:schemeClr val="tx2"/>
                </a:solidFill>
                <a:latin typeface="Arial"/>
              </a:rPr>
              <a:t>customer </a:t>
            </a:r>
            <a:r>
              <a:rPr lang="en-US" sz="1050" dirty="0" smtClean="0">
                <a:solidFill>
                  <a:schemeClr val="tx2"/>
                </a:solidFill>
                <a:latin typeface="Arial"/>
              </a:rPr>
              <a:t>satisfaction</a:t>
            </a:r>
            <a:endParaRPr lang="en-US" sz="1050" dirty="0">
              <a:solidFill>
                <a:schemeClr val="tx2"/>
              </a:solidFill>
              <a:latin typeface="Arial"/>
            </a:endParaRPr>
          </a:p>
        </p:txBody>
      </p:sp>
      <p:sp>
        <p:nvSpPr>
          <p:cNvPr id="47" name="Rectangle 46"/>
          <p:cNvSpPr/>
          <p:nvPr/>
        </p:nvSpPr>
        <p:spPr>
          <a:xfrm>
            <a:off x="4775974" y="1431133"/>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200" b="1" dirty="0">
                <a:solidFill>
                  <a:schemeClr val="tx2"/>
                </a:solidFill>
                <a:latin typeface="Arial"/>
              </a:rPr>
              <a:t>ProDeploy Enterprise</a:t>
            </a:r>
          </a:p>
          <a:p>
            <a:pPr marL="171450" indent="-171450">
              <a:spcAft>
                <a:spcPts val="0"/>
              </a:spcAft>
              <a:buClr>
                <a:schemeClr val="tx2"/>
              </a:buClr>
              <a:buFont typeface="Arial" panose="020B0604020202020204" pitchFamily="34" charset="0"/>
              <a:buChar char="•"/>
            </a:pPr>
            <a:r>
              <a:rPr lang="en-US" sz="1200" b="1" dirty="0">
                <a:solidFill>
                  <a:schemeClr val="tx2"/>
                </a:solidFill>
                <a:latin typeface="Arial"/>
              </a:rPr>
              <a:t>Design, Install, Implement</a:t>
            </a:r>
          </a:p>
          <a:p>
            <a:pPr marL="171450" indent="-171450">
              <a:spcAft>
                <a:spcPts val="0"/>
              </a:spcAft>
              <a:buClr>
                <a:schemeClr val="tx2"/>
              </a:buClr>
              <a:buFont typeface="Arial" panose="020B0604020202020204" pitchFamily="34" charset="0"/>
              <a:buChar char="•"/>
            </a:pPr>
            <a:r>
              <a:rPr lang="en-US" sz="1200" b="1" dirty="0">
                <a:solidFill>
                  <a:schemeClr val="tx2"/>
                </a:solidFill>
                <a:latin typeface="Arial"/>
              </a:rPr>
              <a:t>Residency</a:t>
            </a:r>
          </a:p>
        </p:txBody>
      </p:sp>
      <p:sp>
        <p:nvSpPr>
          <p:cNvPr id="48" name="Rectangle 47"/>
          <p:cNvSpPr/>
          <p:nvPr/>
        </p:nvSpPr>
        <p:spPr>
          <a:xfrm>
            <a:off x="4775974" y="2394865"/>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Accelerate new technology adoption</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Overcome resource issues</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Proven expertise</a:t>
            </a:r>
          </a:p>
        </p:txBody>
      </p:sp>
      <p:sp>
        <p:nvSpPr>
          <p:cNvPr id="49" name="Rectangle 48"/>
          <p:cNvSpPr/>
          <p:nvPr/>
        </p:nvSpPr>
        <p:spPr>
          <a:xfrm>
            <a:off x="4775974" y="3364090"/>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Expand services portfolio</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Increase bench strength</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Augment internal skills</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Deliver more value</a:t>
            </a:r>
          </a:p>
        </p:txBody>
      </p:sp>
      <p:sp>
        <p:nvSpPr>
          <p:cNvPr id="50" name="Rectangle 49"/>
          <p:cNvSpPr/>
          <p:nvPr/>
        </p:nvSpPr>
        <p:spPr>
          <a:xfrm>
            <a:off x="6970484" y="1416104"/>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200" b="1" dirty="0">
                <a:solidFill>
                  <a:schemeClr val="tx2"/>
                </a:solidFill>
                <a:latin typeface="Arial"/>
              </a:rPr>
              <a:t>Intelligent Data Mobility</a:t>
            </a:r>
          </a:p>
        </p:txBody>
      </p:sp>
      <p:sp>
        <p:nvSpPr>
          <p:cNvPr id="51" name="Rectangle 50"/>
          <p:cNvSpPr/>
          <p:nvPr/>
        </p:nvSpPr>
        <p:spPr>
          <a:xfrm>
            <a:off x="6970484" y="2379836"/>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Lower cost of migration</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Migration factory</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Reduce migration time 35%</a:t>
            </a:r>
          </a:p>
        </p:txBody>
      </p:sp>
      <p:sp>
        <p:nvSpPr>
          <p:cNvPr id="52" name="Rectangle 51"/>
          <p:cNvSpPr/>
          <p:nvPr/>
        </p:nvSpPr>
        <p:spPr>
          <a:xfrm>
            <a:off x="6970484" y="3349061"/>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Deliver faster migrations</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Expand migration capacity</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Accelerate opportunities</a:t>
            </a:r>
          </a:p>
        </p:txBody>
      </p:sp>
      <p:sp>
        <p:nvSpPr>
          <p:cNvPr id="28" name="Rectangle 27"/>
          <p:cNvSpPr/>
          <p:nvPr/>
        </p:nvSpPr>
        <p:spPr>
          <a:xfrm>
            <a:off x="4074595" y="4393160"/>
            <a:ext cx="3350969" cy="134002"/>
          </a:xfrm>
          <a:prstGeom prst="rect">
            <a:avLst/>
          </a:prstGeom>
          <a:no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r>
              <a:rPr lang="en-US" sz="1050" dirty="0">
                <a:solidFill>
                  <a:schemeClr val="tx2"/>
                </a:solidFill>
                <a:latin typeface="Arial"/>
              </a:rPr>
              <a:t>All count towards rebate &amp; tier attainment</a:t>
            </a:r>
          </a:p>
        </p:txBody>
      </p:sp>
      <p:sp>
        <p:nvSpPr>
          <p:cNvPr id="36" name="Title 1"/>
          <p:cNvSpPr txBox="1">
            <a:spLocks/>
          </p:cNvSpPr>
          <p:nvPr/>
        </p:nvSpPr>
        <p:spPr>
          <a:xfrm>
            <a:off x="267968" y="250718"/>
            <a:ext cx="7955280" cy="472577"/>
          </a:xfrm>
          <a:prstGeom prst="rect">
            <a:avLst/>
          </a:prstGeom>
        </p:spPr>
        <p:txBody>
          <a:bodyPr wrap="square" lIns="0" tIns="45708" rIns="0" bIns="45708" anchor="b" anchorCtr="0">
            <a:noAutofit/>
          </a:bodyPr>
          <a:lstStyle>
            <a:lvl1pPr algn="l" rtl="0" eaLnBrk="1" fontAlgn="base" hangingPunct="1">
              <a:lnSpc>
                <a:spcPct val="100000"/>
              </a:lnSpc>
              <a:spcBef>
                <a:spcPct val="0"/>
              </a:spcBef>
              <a:spcAft>
                <a:spcPts val="0"/>
              </a:spcAft>
              <a:defRPr sz="5400" b="0" i="0" cap="none"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073"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147"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22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294"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2800" dirty="0"/>
              <a:t>Essential services for storage products</a:t>
            </a:r>
            <a:endParaRPr lang="en-US" sz="2800" kern="0" dirty="0"/>
          </a:p>
        </p:txBody>
      </p:sp>
      <p:sp>
        <p:nvSpPr>
          <p:cNvPr id="37" name="TextBox 36"/>
          <p:cNvSpPr txBox="1"/>
          <p:nvPr/>
        </p:nvSpPr>
        <p:spPr>
          <a:xfrm>
            <a:off x="197530" y="676445"/>
            <a:ext cx="8602340" cy="313932"/>
          </a:xfrm>
          <a:prstGeom prst="rect">
            <a:avLst/>
          </a:prstGeom>
          <a:noFill/>
        </p:spPr>
        <p:txBody>
          <a:bodyPr wrap="square" rtlCol="0">
            <a:spAutoFit/>
          </a:bodyPr>
          <a:lstStyle/>
          <a:p>
            <a:pPr>
              <a:lnSpc>
                <a:spcPct val="90000"/>
              </a:lnSpc>
              <a:spcBef>
                <a:spcPts val="600"/>
              </a:spcBef>
              <a:spcAft>
                <a:spcPts val="0"/>
              </a:spcAft>
              <a:buClr>
                <a:srgbClr val="0085C3"/>
              </a:buClr>
            </a:pPr>
            <a:r>
              <a:rPr lang="en-US" sz="1600" b="1" dirty="0">
                <a:solidFill>
                  <a:srgbClr val="FFD220"/>
                </a:solidFill>
                <a:latin typeface="Arial" panose="020B0604020202020204" pitchFamily="34" charset="0"/>
                <a:cs typeface="Arial" panose="020B0604020202020204" pitchFamily="34" charset="0"/>
              </a:rPr>
              <a:t>Accelerating time to value on storage-centric solutions </a:t>
            </a:r>
          </a:p>
        </p:txBody>
      </p:sp>
      <p:sp>
        <p:nvSpPr>
          <p:cNvPr id="11" name="Rectangle 10"/>
          <p:cNvSpPr/>
          <p:nvPr/>
        </p:nvSpPr>
        <p:spPr>
          <a:xfrm>
            <a:off x="1868091" y="2334076"/>
            <a:ext cx="7172325" cy="57217"/>
          </a:xfrm>
          <a:prstGeom prst="rect">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0" name="Rectangle 39"/>
          <p:cNvSpPr/>
          <p:nvPr/>
        </p:nvSpPr>
        <p:spPr>
          <a:xfrm>
            <a:off x="1894359" y="3306670"/>
            <a:ext cx="7172325" cy="57217"/>
          </a:xfrm>
          <a:prstGeom prst="rect">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30" name="object 25"/>
          <p:cNvSpPr txBox="1"/>
          <p:nvPr/>
        </p:nvSpPr>
        <p:spPr>
          <a:xfrm>
            <a:off x="266903" y="1706028"/>
            <a:ext cx="1798117"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KEY OFFERS</a:t>
            </a:r>
            <a:endParaRPr lang="en-US" sz="1600" b="1" dirty="0">
              <a:solidFill>
                <a:schemeClr val="tx2"/>
              </a:solidFill>
              <a:latin typeface="Arial"/>
              <a:cs typeface="Arial"/>
            </a:endParaRPr>
          </a:p>
        </p:txBody>
      </p:sp>
      <p:sp>
        <p:nvSpPr>
          <p:cNvPr id="31" name="object 25"/>
          <p:cNvSpPr txBox="1"/>
          <p:nvPr/>
        </p:nvSpPr>
        <p:spPr>
          <a:xfrm>
            <a:off x="266903" y="2672507"/>
            <a:ext cx="1994350"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CUSTOMER VALUE</a:t>
            </a:r>
            <a:endParaRPr lang="en-US" sz="1600" b="1" dirty="0">
              <a:solidFill>
                <a:schemeClr val="tx2"/>
              </a:solidFill>
              <a:cs typeface="Arial"/>
            </a:endParaRPr>
          </a:p>
        </p:txBody>
      </p:sp>
      <p:sp>
        <p:nvSpPr>
          <p:cNvPr id="34" name="object 25"/>
          <p:cNvSpPr txBox="1"/>
          <p:nvPr/>
        </p:nvSpPr>
        <p:spPr>
          <a:xfrm>
            <a:off x="266903" y="3638985"/>
            <a:ext cx="1994350"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PARTNER VALUE</a:t>
            </a:r>
            <a:endParaRPr lang="en-US" sz="1600" b="1" dirty="0">
              <a:solidFill>
                <a:schemeClr val="tx2"/>
              </a:solidFill>
              <a:cs typeface="Arial"/>
            </a:endParaRPr>
          </a:p>
        </p:txBody>
      </p:sp>
    </p:spTree>
    <p:extLst>
      <p:ext uri="{BB962C8B-B14F-4D97-AF65-F5344CB8AC3E}">
        <p14:creationId xmlns:p14="http://schemas.microsoft.com/office/powerpoint/2010/main" val="4167051542"/>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591"/>
            <a:ext cx="9144001" cy="5145091"/>
            <a:chOff x="0" y="-1591"/>
            <a:chExt cx="9144001" cy="5145091"/>
          </a:xfrm>
        </p:grpSpPr>
        <p:pic>
          <p:nvPicPr>
            <p:cNvPr id="71" name="Picture 2" descr="\\vmware-host\Shared Folders\Desktop\Active  Projects\Barbara Robidoux\Sample Slide Visuals\Dell_EMC Branded\Picture1.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30000"/>
                      </a14:imgEffect>
                      <a14:imgEffect>
                        <a14:brightnessContrast bright="-11000" contrast="33000"/>
                      </a14:imgEffect>
                    </a14:imgLayer>
                  </a14:imgProps>
                </a:ex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a:xfrm rot="16200000">
              <a:off x="1999456" y="-2001047"/>
              <a:ext cx="5145089" cy="9144001"/>
            </a:xfrm>
            <a:prstGeom prst="rect">
              <a:avLst/>
            </a:prstGeom>
            <a:gradFill flip="none" rotWithShape="1">
              <a:gsLst>
                <a:gs pos="0">
                  <a:schemeClr val="bg2">
                    <a:lumMod val="85000"/>
                    <a:lumOff val="15000"/>
                    <a:alpha val="60000"/>
                  </a:schemeClr>
                </a:gs>
                <a:gs pos="100000">
                  <a:schemeClr val="bg2">
                    <a:lumMod val="85000"/>
                    <a:lumOff val="15000"/>
                    <a:alpha val="0"/>
                  </a:schemeClr>
                </a:gs>
              </a:gsLst>
              <a:lin ang="5400000" scaled="1"/>
              <a:tileRect/>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grpSp>
      <p:sp>
        <p:nvSpPr>
          <p:cNvPr id="48" name="Rectangle 47"/>
          <p:cNvSpPr/>
          <p:nvPr/>
        </p:nvSpPr>
        <p:spPr>
          <a:xfrm rot="10800000">
            <a:off x="0" y="756920"/>
            <a:ext cx="9144000" cy="4390228"/>
          </a:xfrm>
          <a:prstGeom prst="rect">
            <a:avLst/>
          </a:prstGeom>
          <a:gradFill>
            <a:gsLst>
              <a:gs pos="0">
                <a:schemeClr val="bg2">
                  <a:alpha val="83000"/>
                </a:schemeClr>
              </a:gs>
              <a:gs pos="100000">
                <a:schemeClr val="bg2">
                  <a:alpha val="0"/>
                </a:schemeClr>
              </a:gs>
            </a:gsLst>
            <a:lin ang="5400000" scaled="1"/>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26" name="Title 25"/>
          <p:cNvSpPr>
            <a:spLocks noGrp="1"/>
          </p:cNvSpPr>
          <p:nvPr>
            <p:ph type="title"/>
          </p:nvPr>
        </p:nvSpPr>
        <p:spPr>
          <a:xfrm>
            <a:off x="267970" y="250454"/>
            <a:ext cx="7955280" cy="664797"/>
          </a:xfrm>
        </p:spPr>
        <p:txBody>
          <a:bodyPr/>
          <a:lstStyle/>
          <a:p>
            <a:r>
              <a:rPr lang="en-US" dirty="0">
                <a:solidFill>
                  <a:schemeClr val="tx2"/>
                </a:solidFill>
              </a:rPr>
              <a:t>Dell EMC Services for converged infrastructure</a:t>
            </a:r>
            <a:endParaRPr lang="en-US" dirty="0">
              <a:solidFill>
                <a:schemeClr val="accent3"/>
              </a:solidFill>
            </a:endParaRPr>
          </a:p>
        </p:txBody>
      </p:sp>
      <p:pic>
        <p:nvPicPr>
          <p:cNvPr id="60" name="Picture 59"/>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8201289" y="4838853"/>
            <a:ext cx="675370" cy="120065"/>
          </a:xfrm>
          <a:prstGeom prst="rect">
            <a:avLst/>
          </a:prstGeom>
        </p:spPr>
      </p:pic>
      <p:sp>
        <p:nvSpPr>
          <p:cNvPr id="81" name="Rectangle 80"/>
          <p:cNvSpPr/>
          <p:nvPr/>
        </p:nvSpPr>
        <p:spPr>
          <a:xfrm>
            <a:off x="6922422" y="991793"/>
            <a:ext cx="1920240" cy="3000914"/>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82" name="Rectangle 81"/>
          <p:cNvSpPr/>
          <p:nvPr/>
        </p:nvSpPr>
        <p:spPr>
          <a:xfrm>
            <a:off x="6922422" y="797184"/>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4" name="Rectangle 83"/>
          <p:cNvSpPr/>
          <p:nvPr/>
        </p:nvSpPr>
        <p:spPr>
          <a:xfrm>
            <a:off x="7590796" y="1480765"/>
            <a:ext cx="583493"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smtClean="0">
                <a:solidFill>
                  <a:schemeClr val="tx2"/>
                </a:solidFill>
                <a:cs typeface="Arial" panose="020B0604020202020204" pitchFamily="34" charset="0"/>
              </a:rPr>
              <a:t>TRAINING</a:t>
            </a:r>
            <a:endParaRPr lang="en-US" sz="900" b="1" dirty="0">
              <a:solidFill>
                <a:schemeClr val="tx2"/>
              </a:solidFill>
              <a:cs typeface="Arial" panose="020B0604020202020204" pitchFamily="34" charset="0"/>
            </a:endParaRPr>
          </a:p>
          <a:p>
            <a:pPr algn="ctr" defTabSz="650530"/>
            <a:r>
              <a:rPr lang="en-US" sz="900" b="1" dirty="0">
                <a:solidFill>
                  <a:schemeClr val="tx2"/>
                </a:solidFill>
                <a:cs typeface="Arial" panose="020B0604020202020204" pitchFamily="34" charset="0"/>
              </a:rPr>
              <a:t>SERVICES</a:t>
            </a:r>
          </a:p>
        </p:txBody>
      </p:sp>
      <p:sp>
        <p:nvSpPr>
          <p:cNvPr id="94" name="TextBox 93"/>
          <p:cNvSpPr txBox="1"/>
          <p:nvPr/>
        </p:nvSpPr>
        <p:spPr>
          <a:xfrm>
            <a:off x="7051270" y="1962137"/>
            <a:ext cx="1715540"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VCE CI Solutions Foundations</a:t>
            </a:r>
          </a:p>
          <a:p>
            <a:pPr marL="114300" indent="-114300">
              <a:spcBef>
                <a:spcPts val="600"/>
              </a:spcBef>
              <a:spcAft>
                <a:spcPts val="0"/>
              </a:spcAft>
              <a:buClr>
                <a:schemeClr val="tx2"/>
              </a:buClr>
              <a:buFont typeface="Arial"/>
              <a:buChar char="•"/>
            </a:pPr>
            <a:r>
              <a:rPr lang="en-US" sz="1200" dirty="0">
                <a:solidFill>
                  <a:schemeClr val="tx2"/>
                </a:solidFill>
                <a:latin typeface="Arial"/>
              </a:rPr>
              <a:t>Vblock System Administration and Management</a:t>
            </a:r>
          </a:p>
          <a:p>
            <a:pPr marL="114300" indent="-114300">
              <a:spcBef>
                <a:spcPts val="600"/>
              </a:spcBef>
              <a:spcAft>
                <a:spcPts val="0"/>
              </a:spcAft>
              <a:buClr>
                <a:schemeClr val="tx2"/>
              </a:buClr>
              <a:buFont typeface="Arial"/>
              <a:buChar char="•"/>
            </a:pPr>
            <a:r>
              <a:rPr lang="en-US" sz="1200" dirty="0">
                <a:solidFill>
                  <a:schemeClr val="tx2"/>
                </a:solidFill>
                <a:latin typeface="Arial"/>
              </a:rPr>
              <a:t>Advanced Performance and Troubleshoot</a:t>
            </a:r>
          </a:p>
          <a:p>
            <a:pPr marL="114300" indent="-114300">
              <a:spcBef>
                <a:spcPts val="600"/>
              </a:spcBef>
              <a:spcAft>
                <a:spcPts val="0"/>
              </a:spcAft>
              <a:buClr>
                <a:schemeClr val="tx2"/>
              </a:buClr>
              <a:buFont typeface="Arial"/>
              <a:buChar char="•"/>
            </a:pPr>
            <a:r>
              <a:rPr lang="en-US" sz="1200" dirty="0">
                <a:solidFill>
                  <a:schemeClr val="tx2"/>
                </a:solidFill>
                <a:latin typeface="Arial"/>
              </a:rPr>
              <a:t>VCE Appliance Technical Overview</a:t>
            </a:r>
          </a:p>
        </p:txBody>
      </p:sp>
      <p:sp>
        <p:nvSpPr>
          <p:cNvPr id="102" name="Freeform 5"/>
          <p:cNvSpPr>
            <a:spLocks noEditPoints="1"/>
          </p:cNvSpPr>
          <p:nvPr/>
        </p:nvSpPr>
        <p:spPr bwMode="auto">
          <a:xfrm>
            <a:off x="7636480" y="904946"/>
            <a:ext cx="492125" cy="490538"/>
          </a:xfrm>
          <a:custGeom>
            <a:avLst/>
            <a:gdLst>
              <a:gd name="T0" fmla="*/ 64 w 128"/>
              <a:gd name="T1" fmla="*/ 0 h 128"/>
              <a:gd name="T2" fmla="*/ 5 w 128"/>
              <a:gd name="T3" fmla="*/ 36 h 128"/>
              <a:gd name="T4" fmla="*/ 16 w 128"/>
              <a:gd name="T5" fmla="*/ 47 h 128"/>
              <a:gd name="T6" fmla="*/ 25 w 128"/>
              <a:gd name="T7" fmla="*/ 61 h 128"/>
              <a:gd name="T8" fmla="*/ 64 w 128"/>
              <a:gd name="T9" fmla="*/ 112 h 128"/>
              <a:gd name="T10" fmla="*/ 102 w 128"/>
              <a:gd name="T11" fmla="*/ 61 h 128"/>
              <a:gd name="T12" fmla="*/ 112 w 128"/>
              <a:gd name="T13" fmla="*/ 128 h 128"/>
              <a:gd name="T14" fmla="*/ 120 w 128"/>
              <a:gd name="T15" fmla="*/ 37 h 128"/>
              <a:gd name="T16" fmla="*/ 128 w 128"/>
              <a:gd name="T17" fmla="*/ 33 h 128"/>
              <a:gd name="T18" fmla="*/ 64 w 128"/>
              <a:gd name="T19" fmla="*/ 104 h 128"/>
              <a:gd name="T20" fmla="*/ 33 w 128"/>
              <a:gd name="T21" fmla="*/ 65 h 128"/>
              <a:gd name="T22" fmla="*/ 46 w 128"/>
              <a:gd name="T23" fmla="*/ 71 h 128"/>
              <a:gd name="T24" fmla="*/ 64 w 128"/>
              <a:gd name="T25" fmla="*/ 80 h 128"/>
              <a:gd name="T26" fmla="*/ 81 w 128"/>
              <a:gd name="T27" fmla="*/ 71 h 128"/>
              <a:gd name="T28" fmla="*/ 95 w 128"/>
              <a:gd name="T29" fmla="*/ 65 h 128"/>
              <a:gd name="T30" fmla="*/ 64 w 128"/>
              <a:gd name="T31" fmla="*/ 104 h 128"/>
              <a:gd name="T32" fmla="*/ 104 w 128"/>
              <a:gd name="T33" fmla="*/ 51 h 128"/>
              <a:gd name="T34" fmla="*/ 93 w 128"/>
              <a:gd name="T35" fmla="*/ 56 h 128"/>
              <a:gd name="T36" fmla="*/ 92 w 128"/>
              <a:gd name="T37" fmla="*/ 57 h 128"/>
              <a:gd name="T38" fmla="*/ 90 w 128"/>
              <a:gd name="T39" fmla="*/ 58 h 128"/>
              <a:gd name="T40" fmla="*/ 82 w 128"/>
              <a:gd name="T41" fmla="*/ 62 h 128"/>
              <a:gd name="T42" fmla="*/ 72 w 128"/>
              <a:gd name="T43" fmla="*/ 67 h 128"/>
              <a:gd name="T44" fmla="*/ 55 w 128"/>
              <a:gd name="T45" fmla="*/ 67 h 128"/>
              <a:gd name="T46" fmla="*/ 45 w 128"/>
              <a:gd name="T47" fmla="*/ 62 h 128"/>
              <a:gd name="T48" fmla="*/ 38 w 128"/>
              <a:gd name="T49" fmla="*/ 58 h 128"/>
              <a:gd name="T50" fmla="*/ 34 w 128"/>
              <a:gd name="T51" fmla="*/ 56 h 128"/>
              <a:gd name="T52" fmla="*/ 29 w 128"/>
              <a:gd name="T53" fmla="*/ 53 h 128"/>
              <a:gd name="T54" fmla="*/ 24 w 128"/>
              <a:gd name="T55" fmla="*/ 45 h 128"/>
              <a:gd name="T56" fmla="*/ 32 w 128"/>
              <a:gd name="T57" fmla="*/ 48 h 128"/>
              <a:gd name="T58" fmla="*/ 41 w 128"/>
              <a:gd name="T59" fmla="*/ 53 h 128"/>
              <a:gd name="T60" fmla="*/ 53 w 128"/>
              <a:gd name="T61" fmla="*/ 58 h 128"/>
              <a:gd name="T62" fmla="*/ 64 w 128"/>
              <a:gd name="T63" fmla="*/ 63 h 128"/>
              <a:gd name="T64" fmla="*/ 75 w 128"/>
              <a:gd name="T65" fmla="*/ 58 h 128"/>
              <a:gd name="T66" fmla="*/ 86 w 128"/>
              <a:gd name="T67" fmla="*/ 53 h 128"/>
              <a:gd name="T68" fmla="*/ 96 w 128"/>
              <a:gd name="T69" fmla="*/ 48 h 128"/>
              <a:gd name="T70" fmla="*/ 104 w 128"/>
              <a:gd name="T71" fmla="*/ 45 h 128"/>
              <a:gd name="T72" fmla="*/ 86 w 128"/>
              <a:gd name="T73" fmla="*/ 44 h 128"/>
              <a:gd name="T74" fmla="*/ 74 w 128"/>
              <a:gd name="T75" fmla="*/ 49 h 128"/>
              <a:gd name="T76" fmla="*/ 54 w 128"/>
              <a:gd name="T77" fmla="*/ 49 h 128"/>
              <a:gd name="T78" fmla="*/ 41 w 128"/>
              <a:gd name="T79" fmla="*/ 44 h 128"/>
              <a:gd name="T80" fmla="*/ 64 w 128"/>
              <a:gd name="T81" fmla="*/ 9 h 128"/>
              <a:gd name="T82" fmla="*/ 86 w 128"/>
              <a:gd name="T83"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5" y="32"/>
                </a:moveTo>
                <a:cubicBezTo>
                  <a:pt x="64" y="0"/>
                  <a:pt x="64" y="0"/>
                  <a:pt x="64" y="0"/>
                </a:cubicBezTo>
                <a:cubicBezTo>
                  <a:pt x="0" y="33"/>
                  <a:pt x="0" y="33"/>
                  <a:pt x="0" y="33"/>
                </a:cubicBezTo>
                <a:cubicBezTo>
                  <a:pt x="5" y="36"/>
                  <a:pt x="5" y="36"/>
                  <a:pt x="5" y="36"/>
                </a:cubicBezTo>
                <a:cubicBezTo>
                  <a:pt x="16" y="41"/>
                  <a:pt x="16" y="41"/>
                  <a:pt x="16" y="41"/>
                </a:cubicBezTo>
                <a:cubicBezTo>
                  <a:pt x="16" y="47"/>
                  <a:pt x="16" y="47"/>
                  <a:pt x="16" y="47"/>
                </a:cubicBezTo>
                <a:cubicBezTo>
                  <a:pt x="16" y="56"/>
                  <a:pt x="16" y="56"/>
                  <a:pt x="16" y="56"/>
                </a:cubicBezTo>
                <a:cubicBezTo>
                  <a:pt x="25" y="61"/>
                  <a:pt x="25" y="61"/>
                  <a:pt x="25" y="61"/>
                </a:cubicBezTo>
                <a:cubicBezTo>
                  <a:pt x="24" y="64"/>
                  <a:pt x="24" y="68"/>
                  <a:pt x="24" y="72"/>
                </a:cubicBezTo>
                <a:cubicBezTo>
                  <a:pt x="24" y="94"/>
                  <a:pt x="42" y="112"/>
                  <a:pt x="64" y="112"/>
                </a:cubicBezTo>
                <a:cubicBezTo>
                  <a:pt x="86" y="112"/>
                  <a:pt x="104" y="94"/>
                  <a:pt x="104" y="72"/>
                </a:cubicBezTo>
                <a:cubicBezTo>
                  <a:pt x="104" y="68"/>
                  <a:pt x="103" y="64"/>
                  <a:pt x="102" y="61"/>
                </a:cubicBezTo>
                <a:cubicBezTo>
                  <a:pt x="112" y="56"/>
                  <a:pt x="112" y="56"/>
                  <a:pt x="112" y="56"/>
                </a:cubicBezTo>
                <a:cubicBezTo>
                  <a:pt x="112" y="128"/>
                  <a:pt x="112" y="128"/>
                  <a:pt x="112" y="128"/>
                </a:cubicBezTo>
                <a:cubicBezTo>
                  <a:pt x="120" y="120"/>
                  <a:pt x="120" y="120"/>
                  <a:pt x="120" y="120"/>
                </a:cubicBezTo>
                <a:cubicBezTo>
                  <a:pt x="120" y="37"/>
                  <a:pt x="120" y="37"/>
                  <a:pt x="120" y="37"/>
                </a:cubicBezTo>
                <a:cubicBezTo>
                  <a:pt x="123" y="36"/>
                  <a:pt x="123" y="36"/>
                  <a:pt x="123" y="36"/>
                </a:cubicBezTo>
                <a:cubicBezTo>
                  <a:pt x="128" y="33"/>
                  <a:pt x="128" y="33"/>
                  <a:pt x="128" y="33"/>
                </a:cubicBezTo>
                <a:lnTo>
                  <a:pt x="125" y="32"/>
                </a:lnTo>
                <a:close/>
                <a:moveTo>
                  <a:pt x="64" y="104"/>
                </a:moveTo>
                <a:cubicBezTo>
                  <a:pt x="46" y="104"/>
                  <a:pt x="32" y="90"/>
                  <a:pt x="32" y="72"/>
                </a:cubicBezTo>
                <a:cubicBezTo>
                  <a:pt x="32" y="69"/>
                  <a:pt x="32" y="67"/>
                  <a:pt x="33" y="65"/>
                </a:cubicBezTo>
                <a:cubicBezTo>
                  <a:pt x="39" y="68"/>
                  <a:pt x="39" y="68"/>
                  <a:pt x="39" y="68"/>
                </a:cubicBezTo>
                <a:cubicBezTo>
                  <a:pt x="46" y="71"/>
                  <a:pt x="46" y="71"/>
                  <a:pt x="46" y="71"/>
                </a:cubicBezTo>
                <a:cubicBezTo>
                  <a:pt x="55" y="76"/>
                  <a:pt x="55" y="76"/>
                  <a:pt x="55" y="76"/>
                </a:cubicBezTo>
                <a:cubicBezTo>
                  <a:pt x="64" y="80"/>
                  <a:pt x="64" y="80"/>
                  <a:pt x="64" y="80"/>
                </a:cubicBezTo>
                <a:cubicBezTo>
                  <a:pt x="72" y="76"/>
                  <a:pt x="72" y="76"/>
                  <a:pt x="72" y="76"/>
                </a:cubicBezTo>
                <a:cubicBezTo>
                  <a:pt x="81" y="71"/>
                  <a:pt x="81" y="71"/>
                  <a:pt x="81" y="71"/>
                </a:cubicBezTo>
                <a:cubicBezTo>
                  <a:pt x="88" y="68"/>
                  <a:pt x="88" y="68"/>
                  <a:pt x="88" y="68"/>
                </a:cubicBezTo>
                <a:cubicBezTo>
                  <a:pt x="95" y="65"/>
                  <a:pt x="95" y="65"/>
                  <a:pt x="95" y="65"/>
                </a:cubicBezTo>
                <a:cubicBezTo>
                  <a:pt x="95" y="67"/>
                  <a:pt x="96" y="69"/>
                  <a:pt x="96" y="72"/>
                </a:cubicBezTo>
                <a:cubicBezTo>
                  <a:pt x="96" y="90"/>
                  <a:pt x="81" y="104"/>
                  <a:pt x="64" y="104"/>
                </a:cubicBezTo>
                <a:close/>
                <a:moveTo>
                  <a:pt x="104" y="51"/>
                </a:moveTo>
                <a:cubicBezTo>
                  <a:pt x="104" y="51"/>
                  <a:pt x="104" y="51"/>
                  <a:pt x="104" y="51"/>
                </a:cubicBezTo>
                <a:cubicBezTo>
                  <a:pt x="99" y="53"/>
                  <a:pt x="99" y="53"/>
                  <a:pt x="99" y="53"/>
                </a:cubicBezTo>
                <a:cubicBezTo>
                  <a:pt x="93" y="56"/>
                  <a:pt x="93" y="56"/>
                  <a:pt x="93" y="56"/>
                </a:cubicBezTo>
                <a:cubicBezTo>
                  <a:pt x="94" y="56"/>
                  <a:pt x="94" y="56"/>
                  <a:pt x="94" y="56"/>
                </a:cubicBezTo>
                <a:cubicBezTo>
                  <a:pt x="92" y="57"/>
                  <a:pt x="92" y="57"/>
                  <a:pt x="92" y="57"/>
                </a:cubicBezTo>
                <a:cubicBezTo>
                  <a:pt x="90" y="58"/>
                  <a:pt x="90" y="58"/>
                  <a:pt x="90" y="58"/>
                </a:cubicBezTo>
                <a:cubicBezTo>
                  <a:pt x="90" y="58"/>
                  <a:pt x="90" y="58"/>
                  <a:pt x="90" y="58"/>
                </a:cubicBezTo>
                <a:cubicBezTo>
                  <a:pt x="82" y="62"/>
                  <a:pt x="82" y="62"/>
                  <a:pt x="82" y="62"/>
                </a:cubicBezTo>
                <a:cubicBezTo>
                  <a:pt x="82" y="62"/>
                  <a:pt x="82" y="62"/>
                  <a:pt x="82" y="62"/>
                </a:cubicBezTo>
                <a:cubicBezTo>
                  <a:pt x="74" y="66"/>
                  <a:pt x="74" y="66"/>
                  <a:pt x="74" y="66"/>
                </a:cubicBezTo>
                <a:cubicBezTo>
                  <a:pt x="72" y="67"/>
                  <a:pt x="72" y="67"/>
                  <a:pt x="72" y="67"/>
                </a:cubicBezTo>
                <a:cubicBezTo>
                  <a:pt x="64" y="71"/>
                  <a:pt x="64" y="71"/>
                  <a:pt x="64" y="71"/>
                </a:cubicBezTo>
                <a:cubicBezTo>
                  <a:pt x="55" y="67"/>
                  <a:pt x="55" y="67"/>
                  <a:pt x="55" y="67"/>
                </a:cubicBezTo>
                <a:cubicBezTo>
                  <a:pt x="45" y="62"/>
                  <a:pt x="45" y="62"/>
                  <a:pt x="45" y="62"/>
                </a:cubicBezTo>
                <a:cubicBezTo>
                  <a:pt x="45" y="62"/>
                  <a:pt x="45" y="62"/>
                  <a:pt x="45" y="62"/>
                </a:cubicBezTo>
                <a:cubicBezTo>
                  <a:pt x="38" y="58"/>
                  <a:pt x="38" y="58"/>
                  <a:pt x="38" y="58"/>
                </a:cubicBezTo>
                <a:cubicBezTo>
                  <a:pt x="38" y="58"/>
                  <a:pt x="38" y="58"/>
                  <a:pt x="38" y="58"/>
                </a:cubicBezTo>
                <a:cubicBezTo>
                  <a:pt x="36" y="57"/>
                  <a:pt x="36" y="57"/>
                  <a:pt x="36" y="57"/>
                </a:cubicBezTo>
                <a:cubicBezTo>
                  <a:pt x="34" y="56"/>
                  <a:pt x="34" y="56"/>
                  <a:pt x="34" y="56"/>
                </a:cubicBezTo>
                <a:cubicBezTo>
                  <a:pt x="34" y="56"/>
                  <a:pt x="34" y="56"/>
                  <a:pt x="34" y="56"/>
                </a:cubicBezTo>
                <a:cubicBezTo>
                  <a:pt x="29" y="53"/>
                  <a:pt x="29" y="53"/>
                  <a:pt x="29" y="53"/>
                </a:cubicBezTo>
                <a:cubicBezTo>
                  <a:pt x="24" y="51"/>
                  <a:pt x="24" y="51"/>
                  <a:pt x="24" y="51"/>
                </a:cubicBezTo>
                <a:cubicBezTo>
                  <a:pt x="24" y="45"/>
                  <a:pt x="24" y="45"/>
                  <a:pt x="24" y="45"/>
                </a:cubicBezTo>
                <a:cubicBezTo>
                  <a:pt x="32" y="48"/>
                  <a:pt x="32" y="48"/>
                  <a:pt x="32" y="48"/>
                </a:cubicBezTo>
                <a:cubicBezTo>
                  <a:pt x="32" y="48"/>
                  <a:pt x="32" y="48"/>
                  <a:pt x="32" y="48"/>
                </a:cubicBezTo>
                <a:cubicBezTo>
                  <a:pt x="38" y="51"/>
                  <a:pt x="38" y="51"/>
                  <a:pt x="38" y="51"/>
                </a:cubicBezTo>
                <a:cubicBezTo>
                  <a:pt x="41" y="53"/>
                  <a:pt x="41" y="53"/>
                  <a:pt x="41" y="53"/>
                </a:cubicBezTo>
                <a:cubicBezTo>
                  <a:pt x="44" y="54"/>
                  <a:pt x="44" y="54"/>
                  <a:pt x="44" y="54"/>
                </a:cubicBezTo>
                <a:cubicBezTo>
                  <a:pt x="53" y="58"/>
                  <a:pt x="53" y="58"/>
                  <a:pt x="53" y="58"/>
                </a:cubicBezTo>
                <a:cubicBezTo>
                  <a:pt x="63" y="63"/>
                  <a:pt x="63" y="63"/>
                  <a:pt x="63" y="63"/>
                </a:cubicBezTo>
                <a:cubicBezTo>
                  <a:pt x="64" y="63"/>
                  <a:pt x="64" y="63"/>
                  <a:pt x="64" y="63"/>
                </a:cubicBezTo>
                <a:cubicBezTo>
                  <a:pt x="65" y="63"/>
                  <a:pt x="65" y="63"/>
                  <a:pt x="65" y="63"/>
                </a:cubicBezTo>
                <a:cubicBezTo>
                  <a:pt x="75" y="58"/>
                  <a:pt x="75" y="58"/>
                  <a:pt x="75" y="58"/>
                </a:cubicBezTo>
                <a:cubicBezTo>
                  <a:pt x="84" y="54"/>
                  <a:pt x="84" y="54"/>
                  <a:pt x="84" y="54"/>
                </a:cubicBezTo>
                <a:cubicBezTo>
                  <a:pt x="86" y="53"/>
                  <a:pt x="86" y="53"/>
                  <a:pt x="86" y="53"/>
                </a:cubicBezTo>
                <a:cubicBezTo>
                  <a:pt x="90" y="51"/>
                  <a:pt x="90" y="51"/>
                  <a:pt x="90" y="51"/>
                </a:cubicBezTo>
                <a:cubicBezTo>
                  <a:pt x="96" y="48"/>
                  <a:pt x="96" y="48"/>
                  <a:pt x="96" y="48"/>
                </a:cubicBezTo>
                <a:cubicBezTo>
                  <a:pt x="96" y="48"/>
                  <a:pt x="96" y="48"/>
                  <a:pt x="96" y="48"/>
                </a:cubicBezTo>
                <a:cubicBezTo>
                  <a:pt x="104" y="45"/>
                  <a:pt x="104" y="45"/>
                  <a:pt x="104" y="45"/>
                </a:cubicBezTo>
                <a:lnTo>
                  <a:pt x="104" y="51"/>
                </a:lnTo>
                <a:close/>
                <a:moveTo>
                  <a:pt x="86" y="44"/>
                </a:moveTo>
                <a:cubicBezTo>
                  <a:pt x="77" y="48"/>
                  <a:pt x="77" y="48"/>
                  <a:pt x="77" y="48"/>
                </a:cubicBezTo>
                <a:cubicBezTo>
                  <a:pt x="74" y="49"/>
                  <a:pt x="74" y="49"/>
                  <a:pt x="74" y="49"/>
                </a:cubicBezTo>
                <a:cubicBezTo>
                  <a:pt x="64" y="54"/>
                  <a:pt x="64" y="54"/>
                  <a:pt x="64" y="54"/>
                </a:cubicBezTo>
                <a:cubicBezTo>
                  <a:pt x="54" y="49"/>
                  <a:pt x="54" y="49"/>
                  <a:pt x="54" y="49"/>
                </a:cubicBezTo>
                <a:cubicBezTo>
                  <a:pt x="51" y="48"/>
                  <a:pt x="51" y="48"/>
                  <a:pt x="51" y="48"/>
                </a:cubicBezTo>
                <a:cubicBezTo>
                  <a:pt x="41" y="44"/>
                  <a:pt x="41" y="44"/>
                  <a:pt x="41" y="44"/>
                </a:cubicBezTo>
                <a:cubicBezTo>
                  <a:pt x="18" y="33"/>
                  <a:pt x="18" y="33"/>
                  <a:pt x="18" y="33"/>
                </a:cubicBezTo>
                <a:cubicBezTo>
                  <a:pt x="64" y="9"/>
                  <a:pt x="64" y="9"/>
                  <a:pt x="64" y="9"/>
                </a:cubicBezTo>
                <a:cubicBezTo>
                  <a:pt x="110" y="33"/>
                  <a:pt x="110" y="33"/>
                  <a:pt x="110" y="33"/>
                </a:cubicBezTo>
                <a:lnTo>
                  <a:pt x="86" y="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4" name="Rectangle 63"/>
          <p:cNvSpPr/>
          <p:nvPr/>
        </p:nvSpPr>
        <p:spPr>
          <a:xfrm>
            <a:off x="4709787"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65" name="Rectangle 64"/>
          <p:cNvSpPr/>
          <p:nvPr/>
        </p:nvSpPr>
        <p:spPr>
          <a:xfrm>
            <a:off x="4709787"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5" name="Rectangle 84"/>
          <p:cNvSpPr/>
          <p:nvPr/>
        </p:nvSpPr>
        <p:spPr>
          <a:xfrm>
            <a:off x="5378161" y="1480765"/>
            <a:ext cx="583493"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a:solidFill>
                  <a:schemeClr val="tx2"/>
                </a:solidFill>
                <a:cs typeface="Arial" panose="020B0604020202020204" pitchFamily="34" charset="0"/>
              </a:rPr>
              <a:t>SUPPORT</a:t>
            </a:r>
          </a:p>
          <a:p>
            <a:pPr algn="ctr" defTabSz="650530"/>
            <a:r>
              <a:rPr lang="en-US" sz="900" b="1" dirty="0">
                <a:solidFill>
                  <a:schemeClr val="tx2"/>
                </a:solidFill>
                <a:cs typeface="Arial" panose="020B0604020202020204" pitchFamily="34" charset="0"/>
              </a:rPr>
              <a:t>SERVICES</a:t>
            </a:r>
          </a:p>
        </p:txBody>
      </p:sp>
      <p:sp>
        <p:nvSpPr>
          <p:cNvPr id="93" name="TextBox 92"/>
          <p:cNvSpPr txBox="1"/>
          <p:nvPr/>
        </p:nvSpPr>
        <p:spPr>
          <a:xfrm>
            <a:off x="4838635" y="1962137"/>
            <a:ext cx="1662545"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VCE Core, Plus, &amp; Premier</a:t>
            </a:r>
          </a:p>
          <a:p>
            <a:pPr marL="114300" indent="-114300">
              <a:spcBef>
                <a:spcPts val="600"/>
              </a:spcBef>
              <a:spcAft>
                <a:spcPts val="0"/>
              </a:spcAft>
              <a:buClr>
                <a:schemeClr val="tx2"/>
              </a:buClr>
              <a:buFont typeface="Arial"/>
              <a:buChar char="•"/>
            </a:pPr>
            <a:r>
              <a:rPr lang="en-US" sz="1200" dirty="0">
                <a:solidFill>
                  <a:schemeClr val="tx2"/>
                </a:solidFill>
                <a:latin typeface="Arial"/>
              </a:rPr>
              <a:t>Personalized Support Services</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grpSp>
        <p:nvGrpSpPr>
          <p:cNvPr id="103" name="Group 102"/>
          <p:cNvGrpSpPr/>
          <p:nvPr/>
        </p:nvGrpSpPr>
        <p:grpSpPr>
          <a:xfrm>
            <a:off x="5423845" y="904153"/>
            <a:ext cx="492125" cy="492125"/>
            <a:chOff x="6462713" y="3903663"/>
            <a:chExt cx="492125" cy="492125"/>
          </a:xfrm>
          <a:solidFill>
            <a:schemeClr val="bg1">
              <a:lumMod val="40000"/>
              <a:lumOff val="60000"/>
            </a:schemeClr>
          </a:solidFill>
        </p:grpSpPr>
        <p:sp>
          <p:nvSpPr>
            <p:cNvPr id="104" name="Rectangle 9"/>
            <p:cNvSpPr>
              <a:spLocks noChangeArrowheads="1"/>
            </p:cNvSpPr>
            <p:nvPr/>
          </p:nvSpPr>
          <p:spPr bwMode="auto">
            <a:xfrm>
              <a:off x="6524626" y="4179888"/>
              <a:ext cx="31750" cy="1539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5" name="Rectangle 10"/>
            <p:cNvSpPr>
              <a:spLocks noChangeArrowheads="1"/>
            </p:cNvSpPr>
            <p:nvPr/>
          </p:nvSpPr>
          <p:spPr bwMode="auto">
            <a:xfrm>
              <a:off x="6862763" y="4179888"/>
              <a:ext cx="30163" cy="1539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6" name="Freeform 11"/>
            <p:cNvSpPr>
              <a:spLocks/>
            </p:cNvSpPr>
            <p:nvPr/>
          </p:nvSpPr>
          <p:spPr bwMode="auto">
            <a:xfrm>
              <a:off x="6462713" y="3903663"/>
              <a:ext cx="492125" cy="492125"/>
            </a:xfrm>
            <a:custGeom>
              <a:avLst/>
              <a:gdLst>
                <a:gd name="T0" fmla="*/ 64 w 128"/>
                <a:gd name="T1" fmla="*/ 0 h 128"/>
                <a:gd name="T2" fmla="*/ 0 w 128"/>
                <a:gd name="T3" fmla="*/ 64 h 128"/>
                <a:gd name="T4" fmla="*/ 0 w 128"/>
                <a:gd name="T5" fmla="*/ 112 h 128"/>
                <a:gd name="T6" fmla="*/ 8 w 128"/>
                <a:gd name="T7" fmla="*/ 112 h 128"/>
                <a:gd name="T8" fmla="*/ 8 w 128"/>
                <a:gd name="T9" fmla="*/ 64 h 128"/>
                <a:gd name="T10" fmla="*/ 64 w 128"/>
                <a:gd name="T11" fmla="*/ 8 h 128"/>
                <a:gd name="T12" fmla="*/ 120 w 128"/>
                <a:gd name="T13" fmla="*/ 64 h 128"/>
                <a:gd name="T14" fmla="*/ 120 w 128"/>
                <a:gd name="T15" fmla="*/ 120 h 128"/>
                <a:gd name="T16" fmla="*/ 88 w 128"/>
                <a:gd name="T17" fmla="*/ 120 h 128"/>
                <a:gd name="T18" fmla="*/ 88 w 128"/>
                <a:gd name="T19" fmla="*/ 112 h 128"/>
                <a:gd name="T20" fmla="*/ 72 w 128"/>
                <a:gd name="T21" fmla="*/ 112 h 128"/>
                <a:gd name="T22" fmla="*/ 72 w 128"/>
                <a:gd name="T23" fmla="*/ 128 h 128"/>
                <a:gd name="T24" fmla="*/ 88 w 128"/>
                <a:gd name="T25" fmla="*/ 128 h 128"/>
                <a:gd name="T26" fmla="*/ 88 w 128"/>
                <a:gd name="T27" fmla="*/ 128 h 128"/>
                <a:gd name="T28" fmla="*/ 120 w 128"/>
                <a:gd name="T29" fmla="*/ 128 h 128"/>
                <a:gd name="T30" fmla="*/ 128 w 128"/>
                <a:gd name="T31" fmla="*/ 128 h 128"/>
                <a:gd name="T32" fmla="*/ 128 w 128"/>
                <a:gd name="T33" fmla="*/ 120 h 128"/>
                <a:gd name="T34" fmla="*/ 128 w 128"/>
                <a:gd name="T35" fmla="*/ 64 h 128"/>
                <a:gd name="T36" fmla="*/ 64 w 128"/>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28">
                  <a:moveTo>
                    <a:pt x="64" y="0"/>
                  </a:moveTo>
                  <a:cubicBezTo>
                    <a:pt x="29" y="0"/>
                    <a:pt x="0" y="29"/>
                    <a:pt x="0" y="64"/>
                  </a:cubicBezTo>
                  <a:cubicBezTo>
                    <a:pt x="0" y="112"/>
                    <a:pt x="0" y="112"/>
                    <a:pt x="0" y="112"/>
                  </a:cubicBezTo>
                  <a:cubicBezTo>
                    <a:pt x="8" y="112"/>
                    <a:pt x="8" y="112"/>
                    <a:pt x="8" y="112"/>
                  </a:cubicBezTo>
                  <a:cubicBezTo>
                    <a:pt x="8" y="64"/>
                    <a:pt x="8" y="64"/>
                    <a:pt x="8" y="64"/>
                  </a:cubicBezTo>
                  <a:cubicBezTo>
                    <a:pt x="8" y="33"/>
                    <a:pt x="34" y="8"/>
                    <a:pt x="64" y="8"/>
                  </a:cubicBezTo>
                  <a:cubicBezTo>
                    <a:pt x="95" y="8"/>
                    <a:pt x="120" y="33"/>
                    <a:pt x="120" y="64"/>
                  </a:cubicBezTo>
                  <a:cubicBezTo>
                    <a:pt x="120" y="120"/>
                    <a:pt x="120" y="120"/>
                    <a:pt x="120" y="120"/>
                  </a:cubicBezTo>
                  <a:cubicBezTo>
                    <a:pt x="88" y="120"/>
                    <a:pt x="88" y="120"/>
                    <a:pt x="88" y="120"/>
                  </a:cubicBezTo>
                  <a:cubicBezTo>
                    <a:pt x="88" y="112"/>
                    <a:pt x="88" y="112"/>
                    <a:pt x="88" y="112"/>
                  </a:cubicBezTo>
                  <a:cubicBezTo>
                    <a:pt x="72" y="112"/>
                    <a:pt x="72" y="112"/>
                    <a:pt x="72" y="112"/>
                  </a:cubicBezTo>
                  <a:cubicBezTo>
                    <a:pt x="72" y="128"/>
                    <a:pt x="72" y="128"/>
                    <a:pt x="72" y="128"/>
                  </a:cubicBezTo>
                  <a:cubicBezTo>
                    <a:pt x="88" y="128"/>
                    <a:pt x="88" y="128"/>
                    <a:pt x="88" y="128"/>
                  </a:cubicBezTo>
                  <a:cubicBezTo>
                    <a:pt x="88" y="128"/>
                    <a:pt x="88" y="128"/>
                    <a:pt x="88" y="128"/>
                  </a:cubicBezTo>
                  <a:cubicBezTo>
                    <a:pt x="120" y="128"/>
                    <a:pt x="120" y="128"/>
                    <a:pt x="120" y="128"/>
                  </a:cubicBezTo>
                  <a:cubicBezTo>
                    <a:pt x="128" y="128"/>
                    <a:pt x="128" y="128"/>
                    <a:pt x="128" y="128"/>
                  </a:cubicBezTo>
                  <a:cubicBezTo>
                    <a:pt x="128" y="120"/>
                    <a:pt x="128" y="120"/>
                    <a:pt x="128" y="120"/>
                  </a:cubicBezTo>
                  <a:cubicBezTo>
                    <a:pt x="128" y="64"/>
                    <a:pt x="128" y="64"/>
                    <a:pt x="128" y="64"/>
                  </a:cubicBezTo>
                  <a:cubicBezTo>
                    <a:pt x="128" y="29"/>
                    <a:pt x="100" y="0"/>
                    <a:pt x="64"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59" name="Rectangle 58"/>
          <p:cNvSpPr/>
          <p:nvPr/>
        </p:nvSpPr>
        <p:spPr>
          <a:xfrm>
            <a:off x="2497152"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79" name="Rectangle 78"/>
          <p:cNvSpPr/>
          <p:nvPr/>
        </p:nvSpPr>
        <p:spPr>
          <a:xfrm>
            <a:off x="2497152"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8" name="Rectangle 87"/>
          <p:cNvSpPr/>
          <p:nvPr/>
        </p:nvSpPr>
        <p:spPr>
          <a:xfrm>
            <a:off x="3056522" y="1480765"/>
            <a:ext cx="801501"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smtClean="0">
                <a:solidFill>
                  <a:schemeClr val="tx2"/>
                </a:solidFill>
                <a:cs typeface="Arial" panose="020B0604020202020204" pitchFamily="34" charset="0"/>
              </a:rPr>
              <a:t>DEPLOYMENT</a:t>
            </a:r>
            <a:endParaRPr lang="en-US" sz="900" b="1" dirty="0">
              <a:solidFill>
                <a:schemeClr val="tx2"/>
              </a:solidFill>
              <a:cs typeface="Arial" panose="020B0604020202020204" pitchFamily="34" charset="0"/>
            </a:endParaRPr>
          </a:p>
          <a:p>
            <a:pPr algn="ctr" defTabSz="650530"/>
            <a:r>
              <a:rPr lang="en-US" sz="900" b="1" dirty="0">
                <a:solidFill>
                  <a:schemeClr val="tx2"/>
                </a:solidFill>
                <a:cs typeface="Arial" panose="020B0604020202020204" pitchFamily="34" charset="0"/>
              </a:rPr>
              <a:t>SERVICES </a:t>
            </a:r>
          </a:p>
        </p:txBody>
      </p:sp>
      <p:sp>
        <p:nvSpPr>
          <p:cNvPr id="90" name="TextBox 89"/>
          <p:cNvSpPr txBox="1"/>
          <p:nvPr/>
        </p:nvSpPr>
        <p:spPr>
          <a:xfrm>
            <a:off x="2626000" y="1962137"/>
            <a:ext cx="1721210"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Planning &amp; Design</a:t>
            </a:r>
          </a:p>
          <a:p>
            <a:pPr marL="114300" indent="-114300">
              <a:spcBef>
                <a:spcPts val="600"/>
              </a:spcBef>
              <a:spcAft>
                <a:spcPts val="0"/>
              </a:spcAft>
              <a:buClr>
                <a:schemeClr val="tx2"/>
              </a:buClr>
              <a:buFont typeface="Arial"/>
              <a:buChar char="•"/>
            </a:pPr>
            <a:r>
              <a:rPr lang="en-US" sz="1200" dirty="0">
                <a:solidFill>
                  <a:schemeClr val="tx2"/>
                </a:solidFill>
                <a:latin typeface="Arial"/>
              </a:rPr>
              <a:t>Deploy, Installation &amp; Configuration</a:t>
            </a:r>
          </a:p>
          <a:p>
            <a:pPr marL="114300" indent="-114300">
              <a:spcBef>
                <a:spcPts val="600"/>
              </a:spcBef>
              <a:spcAft>
                <a:spcPts val="0"/>
              </a:spcAft>
              <a:buClr>
                <a:schemeClr val="tx2"/>
              </a:buClr>
              <a:buFont typeface="Arial"/>
              <a:buChar char="•"/>
            </a:pPr>
            <a:r>
              <a:rPr lang="en-US" sz="1200" dirty="0">
                <a:solidFill>
                  <a:schemeClr val="tx2"/>
                </a:solidFill>
                <a:latin typeface="Arial"/>
              </a:rPr>
              <a:t>Data Migration </a:t>
            </a:r>
          </a:p>
          <a:p>
            <a:pPr marL="114300" indent="-114300">
              <a:spcBef>
                <a:spcPts val="600"/>
              </a:spcBef>
              <a:spcAft>
                <a:spcPts val="0"/>
              </a:spcAft>
              <a:buClr>
                <a:schemeClr val="tx2"/>
              </a:buClr>
              <a:buFont typeface="Arial"/>
              <a:buChar char="•"/>
            </a:pPr>
            <a:r>
              <a:rPr lang="en-US" sz="1200" dirty="0">
                <a:solidFill>
                  <a:schemeClr val="tx2"/>
                </a:solidFill>
                <a:latin typeface="Arial"/>
              </a:rPr>
              <a:t>Integration</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grpSp>
        <p:nvGrpSpPr>
          <p:cNvPr id="107" name="Group 106"/>
          <p:cNvGrpSpPr/>
          <p:nvPr/>
        </p:nvGrpSpPr>
        <p:grpSpPr>
          <a:xfrm>
            <a:off x="3212004" y="904947"/>
            <a:ext cx="490537" cy="490537"/>
            <a:chOff x="2303463" y="3892551"/>
            <a:chExt cx="490537" cy="490537"/>
          </a:xfrm>
          <a:noFill/>
        </p:grpSpPr>
        <p:sp>
          <p:nvSpPr>
            <p:cNvPr id="108"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grpFill/>
            <a:ln w="22225"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9"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grpFill/>
            <a:ln w="22225"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10"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grpFill/>
            <a:ln w="22225" cap="sq">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58" name="Rectangle 57"/>
          <p:cNvSpPr/>
          <p:nvPr/>
        </p:nvSpPr>
        <p:spPr>
          <a:xfrm>
            <a:off x="284517"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80" name="Rectangle 79"/>
          <p:cNvSpPr/>
          <p:nvPr/>
        </p:nvSpPr>
        <p:spPr>
          <a:xfrm>
            <a:off x="284517"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3" name="Rectangle 82"/>
          <p:cNvSpPr/>
          <p:nvPr/>
        </p:nvSpPr>
        <p:spPr>
          <a:xfrm>
            <a:off x="863123" y="1480765"/>
            <a:ext cx="763029"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a:solidFill>
                  <a:schemeClr val="tx2"/>
                </a:solidFill>
                <a:cs typeface="Arial" panose="020B0604020202020204" pitchFamily="34" charset="0"/>
              </a:rPr>
              <a:t>CONSULTING</a:t>
            </a:r>
          </a:p>
          <a:p>
            <a:pPr algn="ctr" defTabSz="650530"/>
            <a:r>
              <a:rPr lang="en-US" sz="900" b="1" dirty="0">
                <a:solidFill>
                  <a:schemeClr val="tx2"/>
                </a:solidFill>
                <a:cs typeface="Arial" panose="020B0604020202020204" pitchFamily="34" charset="0"/>
              </a:rPr>
              <a:t>SERVICES</a:t>
            </a:r>
          </a:p>
        </p:txBody>
      </p:sp>
      <p:sp>
        <p:nvSpPr>
          <p:cNvPr id="89" name="TextBox 88"/>
          <p:cNvSpPr txBox="1"/>
          <p:nvPr/>
        </p:nvSpPr>
        <p:spPr>
          <a:xfrm>
            <a:off x="398700" y="1962137"/>
            <a:ext cx="1369257"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IT Transformation</a:t>
            </a:r>
          </a:p>
          <a:p>
            <a:pPr marL="114300" indent="-114300">
              <a:spcBef>
                <a:spcPts val="600"/>
              </a:spcBef>
              <a:spcAft>
                <a:spcPts val="0"/>
              </a:spcAft>
              <a:buClr>
                <a:schemeClr val="tx2"/>
              </a:buClr>
              <a:buFont typeface="Arial"/>
              <a:buChar char="•"/>
            </a:pPr>
            <a:r>
              <a:rPr lang="en-US" sz="1200" dirty="0">
                <a:solidFill>
                  <a:schemeClr val="tx2"/>
                </a:solidFill>
                <a:latin typeface="Arial"/>
              </a:rPr>
              <a:t>Hybrid Cloud Deployment</a:t>
            </a:r>
          </a:p>
        </p:txBody>
      </p:sp>
      <p:sp>
        <p:nvSpPr>
          <p:cNvPr id="111" name="Freeform 21"/>
          <p:cNvSpPr>
            <a:spLocks noEditPoints="1"/>
          </p:cNvSpPr>
          <p:nvPr/>
        </p:nvSpPr>
        <p:spPr bwMode="auto">
          <a:xfrm>
            <a:off x="1000162" y="905740"/>
            <a:ext cx="488950" cy="488950"/>
          </a:xfrm>
          <a:custGeom>
            <a:avLst/>
            <a:gdLst>
              <a:gd name="T0" fmla="*/ 120 w 128"/>
              <a:gd name="T1" fmla="*/ 72 h 127"/>
              <a:gd name="T2" fmla="*/ 120 w 128"/>
              <a:gd name="T3" fmla="*/ 76 h 127"/>
              <a:gd name="T4" fmla="*/ 91 w 128"/>
              <a:gd name="T5" fmla="*/ 76 h 127"/>
              <a:gd name="T6" fmla="*/ 77 w 128"/>
              <a:gd name="T7" fmla="*/ 33 h 127"/>
              <a:gd name="T8" fmla="*/ 80 w 128"/>
              <a:gd name="T9" fmla="*/ 24 h 127"/>
              <a:gd name="T10" fmla="*/ 68 w 128"/>
              <a:gd name="T11" fmla="*/ 8 h 127"/>
              <a:gd name="T12" fmla="*/ 68 w 128"/>
              <a:gd name="T13" fmla="*/ 0 h 127"/>
              <a:gd name="T14" fmla="*/ 60 w 128"/>
              <a:gd name="T15" fmla="*/ 0 h 127"/>
              <a:gd name="T16" fmla="*/ 60 w 128"/>
              <a:gd name="T17" fmla="*/ 8 h 127"/>
              <a:gd name="T18" fmla="*/ 48 w 128"/>
              <a:gd name="T19" fmla="*/ 24 h 127"/>
              <a:gd name="T20" fmla="*/ 52 w 128"/>
              <a:gd name="T21" fmla="*/ 33 h 127"/>
              <a:gd name="T22" fmla="*/ 37 w 128"/>
              <a:gd name="T23" fmla="*/ 76 h 127"/>
              <a:gd name="T24" fmla="*/ 8 w 128"/>
              <a:gd name="T25" fmla="*/ 76 h 127"/>
              <a:gd name="T26" fmla="*/ 8 w 128"/>
              <a:gd name="T27" fmla="*/ 72 h 127"/>
              <a:gd name="T28" fmla="*/ 0 w 128"/>
              <a:gd name="T29" fmla="*/ 72 h 127"/>
              <a:gd name="T30" fmla="*/ 0 w 128"/>
              <a:gd name="T31" fmla="*/ 76 h 127"/>
              <a:gd name="T32" fmla="*/ 0 w 128"/>
              <a:gd name="T33" fmla="*/ 84 h 127"/>
              <a:gd name="T34" fmla="*/ 0 w 128"/>
              <a:gd name="T35" fmla="*/ 88 h 127"/>
              <a:gd name="T36" fmla="*/ 8 w 128"/>
              <a:gd name="T37" fmla="*/ 88 h 127"/>
              <a:gd name="T38" fmla="*/ 8 w 128"/>
              <a:gd name="T39" fmla="*/ 84 h 127"/>
              <a:gd name="T40" fmla="*/ 35 w 128"/>
              <a:gd name="T41" fmla="*/ 84 h 127"/>
              <a:gd name="T42" fmla="*/ 22 w 128"/>
              <a:gd name="T43" fmla="*/ 121 h 127"/>
              <a:gd name="T44" fmla="*/ 29 w 128"/>
              <a:gd name="T45" fmla="*/ 127 h 127"/>
              <a:gd name="T46" fmla="*/ 43 w 128"/>
              <a:gd name="T47" fmla="*/ 84 h 127"/>
              <a:gd name="T48" fmla="*/ 60 w 128"/>
              <a:gd name="T49" fmla="*/ 84 h 127"/>
              <a:gd name="T50" fmla="*/ 60 w 128"/>
              <a:gd name="T51" fmla="*/ 96 h 127"/>
              <a:gd name="T52" fmla="*/ 68 w 128"/>
              <a:gd name="T53" fmla="*/ 96 h 127"/>
              <a:gd name="T54" fmla="*/ 68 w 128"/>
              <a:gd name="T55" fmla="*/ 84 h 127"/>
              <a:gd name="T56" fmla="*/ 85 w 128"/>
              <a:gd name="T57" fmla="*/ 84 h 127"/>
              <a:gd name="T58" fmla="*/ 100 w 128"/>
              <a:gd name="T59" fmla="*/ 127 h 127"/>
              <a:gd name="T60" fmla="*/ 106 w 128"/>
              <a:gd name="T61" fmla="*/ 121 h 127"/>
              <a:gd name="T62" fmla="*/ 94 w 128"/>
              <a:gd name="T63" fmla="*/ 84 h 127"/>
              <a:gd name="T64" fmla="*/ 120 w 128"/>
              <a:gd name="T65" fmla="*/ 84 h 127"/>
              <a:gd name="T66" fmla="*/ 120 w 128"/>
              <a:gd name="T67" fmla="*/ 88 h 127"/>
              <a:gd name="T68" fmla="*/ 128 w 128"/>
              <a:gd name="T69" fmla="*/ 88 h 127"/>
              <a:gd name="T70" fmla="*/ 128 w 128"/>
              <a:gd name="T71" fmla="*/ 84 h 127"/>
              <a:gd name="T72" fmla="*/ 128 w 128"/>
              <a:gd name="T73" fmla="*/ 76 h 127"/>
              <a:gd name="T74" fmla="*/ 128 w 128"/>
              <a:gd name="T75" fmla="*/ 72 h 127"/>
              <a:gd name="T76" fmla="*/ 120 w 128"/>
              <a:gd name="T77" fmla="*/ 72 h 127"/>
              <a:gd name="T78" fmla="*/ 64 w 128"/>
              <a:gd name="T79" fmla="*/ 16 h 127"/>
              <a:gd name="T80" fmla="*/ 72 w 128"/>
              <a:gd name="T81" fmla="*/ 24 h 127"/>
              <a:gd name="T82" fmla="*/ 64 w 128"/>
              <a:gd name="T83" fmla="*/ 32 h 127"/>
              <a:gd name="T84" fmla="*/ 56 w 128"/>
              <a:gd name="T85" fmla="*/ 24 h 127"/>
              <a:gd name="T86" fmla="*/ 64 w 128"/>
              <a:gd name="T87" fmla="*/ 16 h 127"/>
              <a:gd name="T88" fmla="*/ 68 w 128"/>
              <a:gd name="T89" fmla="*/ 76 h 127"/>
              <a:gd name="T90" fmla="*/ 68 w 128"/>
              <a:gd name="T91" fmla="*/ 64 h 127"/>
              <a:gd name="T92" fmla="*/ 60 w 128"/>
              <a:gd name="T93" fmla="*/ 64 h 127"/>
              <a:gd name="T94" fmla="*/ 60 w 128"/>
              <a:gd name="T95" fmla="*/ 76 h 127"/>
              <a:gd name="T96" fmla="*/ 46 w 128"/>
              <a:gd name="T97" fmla="*/ 76 h 127"/>
              <a:gd name="T98" fmla="*/ 58 w 128"/>
              <a:gd name="T99" fmla="*/ 38 h 127"/>
              <a:gd name="T100" fmla="*/ 64 w 128"/>
              <a:gd name="T101" fmla="*/ 40 h 127"/>
              <a:gd name="T102" fmla="*/ 70 w 128"/>
              <a:gd name="T103" fmla="*/ 38 h 127"/>
              <a:gd name="T104" fmla="*/ 83 w 128"/>
              <a:gd name="T105" fmla="*/ 76 h 127"/>
              <a:gd name="T106" fmla="*/ 68 w 128"/>
              <a:gd name="T10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7">
                <a:moveTo>
                  <a:pt x="120" y="72"/>
                </a:moveTo>
                <a:cubicBezTo>
                  <a:pt x="120" y="76"/>
                  <a:pt x="120" y="76"/>
                  <a:pt x="120" y="76"/>
                </a:cubicBezTo>
                <a:cubicBezTo>
                  <a:pt x="91" y="76"/>
                  <a:pt x="91" y="76"/>
                  <a:pt x="91" y="76"/>
                </a:cubicBezTo>
                <a:cubicBezTo>
                  <a:pt x="77" y="33"/>
                  <a:pt x="77" y="33"/>
                  <a:pt x="77" y="33"/>
                </a:cubicBezTo>
                <a:cubicBezTo>
                  <a:pt x="79" y="30"/>
                  <a:pt x="80" y="27"/>
                  <a:pt x="80" y="24"/>
                </a:cubicBezTo>
                <a:cubicBezTo>
                  <a:pt x="80" y="16"/>
                  <a:pt x="75" y="10"/>
                  <a:pt x="68" y="8"/>
                </a:cubicBezTo>
                <a:cubicBezTo>
                  <a:pt x="68" y="0"/>
                  <a:pt x="68" y="0"/>
                  <a:pt x="68" y="0"/>
                </a:cubicBezTo>
                <a:cubicBezTo>
                  <a:pt x="60" y="0"/>
                  <a:pt x="60" y="0"/>
                  <a:pt x="60" y="0"/>
                </a:cubicBezTo>
                <a:cubicBezTo>
                  <a:pt x="60" y="8"/>
                  <a:pt x="60" y="8"/>
                  <a:pt x="60" y="8"/>
                </a:cubicBezTo>
                <a:cubicBezTo>
                  <a:pt x="53" y="10"/>
                  <a:pt x="48" y="16"/>
                  <a:pt x="48" y="24"/>
                </a:cubicBezTo>
                <a:cubicBezTo>
                  <a:pt x="48" y="27"/>
                  <a:pt x="50" y="30"/>
                  <a:pt x="52" y="33"/>
                </a:cubicBezTo>
                <a:cubicBezTo>
                  <a:pt x="37" y="76"/>
                  <a:pt x="37" y="76"/>
                  <a:pt x="37" y="76"/>
                </a:cubicBezTo>
                <a:cubicBezTo>
                  <a:pt x="8" y="76"/>
                  <a:pt x="8" y="76"/>
                  <a:pt x="8" y="76"/>
                </a:cubicBezTo>
                <a:cubicBezTo>
                  <a:pt x="8" y="72"/>
                  <a:pt x="8" y="72"/>
                  <a:pt x="8" y="72"/>
                </a:cubicBezTo>
                <a:cubicBezTo>
                  <a:pt x="0" y="72"/>
                  <a:pt x="0" y="72"/>
                  <a:pt x="0" y="72"/>
                </a:cubicBezTo>
                <a:cubicBezTo>
                  <a:pt x="0" y="76"/>
                  <a:pt x="0" y="76"/>
                  <a:pt x="0" y="76"/>
                </a:cubicBezTo>
                <a:cubicBezTo>
                  <a:pt x="0" y="84"/>
                  <a:pt x="0" y="84"/>
                  <a:pt x="0" y="84"/>
                </a:cubicBezTo>
                <a:cubicBezTo>
                  <a:pt x="0" y="88"/>
                  <a:pt x="0" y="88"/>
                  <a:pt x="0" y="88"/>
                </a:cubicBezTo>
                <a:cubicBezTo>
                  <a:pt x="8" y="88"/>
                  <a:pt x="8" y="88"/>
                  <a:pt x="8" y="88"/>
                </a:cubicBezTo>
                <a:cubicBezTo>
                  <a:pt x="8" y="84"/>
                  <a:pt x="8" y="84"/>
                  <a:pt x="8" y="84"/>
                </a:cubicBezTo>
                <a:cubicBezTo>
                  <a:pt x="35" y="84"/>
                  <a:pt x="35" y="84"/>
                  <a:pt x="35" y="84"/>
                </a:cubicBezTo>
                <a:cubicBezTo>
                  <a:pt x="22" y="121"/>
                  <a:pt x="22" y="121"/>
                  <a:pt x="22" y="121"/>
                </a:cubicBezTo>
                <a:cubicBezTo>
                  <a:pt x="29" y="127"/>
                  <a:pt x="29" y="127"/>
                  <a:pt x="29" y="127"/>
                </a:cubicBezTo>
                <a:cubicBezTo>
                  <a:pt x="43" y="84"/>
                  <a:pt x="43" y="84"/>
                  <a:pt x="43" y="84"/>
                </a:cubicBezTo>
                <a:cubicBezTo>
                  <a:pt x="60" y="84"/>
                  <a:pt x="60" y="84"/>
                  <a:pt x="60" y="84"/>
                </a:cubicBezTo>
                <a:cubicBezTo>
                  <a:pt x="60" y="96"/>
                  <a:pt x="60" y="96"/>
                  <a:pt x="60" y="96"/>
                </a:cubicBezTo>
                <a:cubicBezTo>
                  <a:pt x="68" y="96"/>
                  <a:pt x="68" y="96"/>
                  <a:pt x="68" y="96"/>
                </a:cubicBezTo>
                <a:cubicBezTo>
                  <a:pt x="68" y="84"/>
                  <a:pt x="68" y="84"/>
                  <a:pt x="68" y="84"/>
                </a:cubicBezTo>
                <a:cubicBezTo>
                  <a:pt x="85" y="84"/>
                  <a:pt x="85" y="84"/>
                  <a:pt x="85" y="84"/>
                </a:cubicBezTo>
                <a:cubicBezTo>
                  <a:pt x="100" y="127"/>
                  <a:pt x="100" y="127"/>
                  <a:pt x="100" y="127"/>
                </a:cubicBezTo>
                <a:cubicBezTo>
                  <a:pt x="106" y="121"/>
                  <a:pt x="106" y="121"/>
                  <a:pt x="106" y="121"/>
                </a:cubicBezTo>
                <a:cubicBezTo>
                  <a:pt x="94" y="84"/>
                  <a:pt x="94" y="84"/>
                  <a:pt x="94" y="84"/>
                </a:cubicBezTo>
                <a:cubicBezTo>
                  <a:pt x="120" y="84"/>
                  <a:pt x="120" y="84"/>
                  <a:pt x="120" y="84"/>
                </a:cubicBezTo>
                <a:cubicBezTo>
                  <a:pt x="120" y="88"/>
                  <a:pt x="120" y="88"/>
                  <a:pt x="120" y="88"/>
                </a:cubicBezTo>
                <a:cubicBezTo>
                  <a:pt x="128" y="88"/>
                  <a:pt x="128" y="88"/>
                  <a:pt x="128" y="88"/>
                </a:cubicBezTo>
                <a:cubicBezTo>
                  <a:pt x="128" y="84"/>
                  <a:pt x="128" y="84"/>
                  <a:pt x="128" y="84"/>
                </a:cubicBezTo>
                <a:cubicBezTo>
                  <a:pt x="128" y="76"/>
                  <a:pt x="128" y="76"/>
                  <a:pt x="128" y="76"/>
                </a:cubicBezTo>
                <a:cubicBezTo>
                  <a:pt x="128" y="72"/>
                  <a:pt x="128" y="72"/>
                  <a:pt x="128" y="72"/>
                </a:cubicBezTo>
                <a:lnTo>
                  <a:pt x="120" y="72"/>
                </a:lnTo>
                <a:close/>
                <a:moveTo>
                  <a:pt x="64" y="16"/>
                </a:moveTo>
                <a:cubicBezTo>
                  <a:pt x="69" y="16"/>
                  <a:pt x="72" y="19"/>
                  <a:pt x="72" y="24"/>
                </a:cubicBezTo>
                <a:cubicBezTo>
                  <a:pt x="72" y="28"/>
                  <a:pt x="69" y="32"/>
                  <a:pt x="64" y="32"/>
                </a:cubicBezTo>
                <a:cubicBezTo>
                  <a:pt x="60" y="32"/>
                  <a:pt x="56" y="28"/>
                  <a:pt x="56" y="24"/>
                </a:cubicBezTo>
                <a:cubicBezTo>
                  <a:pt x="56" y="19"/>
                  <a:pt x="60" y="16"/>
                  <a:pt x="64" y="16"/>
                </a:cubicBezTo>
                <a:close/>
                <a:moveTo>
                  <a:pt x="68" y="76"/>
                </a:moveTo>
                <a:cubicBezTo>
                  <a:pt x="68" y="64"/>
                  <a:pt x="68" y="64"/>
                  <a:pt x="68" y="64"/>
                </a:cubicBezTo>
                <a:cubicBezTo>
                  <a:pt x="60" y="64"/>
                  <a:pt x="60" y="64"/>
                  <a:pt x="60" y="64"/>
                </a:cubicBezTo>
                <a:cubicBezTo>
                  <a:pt x="60" y="76"/>
                  <a:pt x="60" y="76"/>
                  <a:pt x="60" y="76"/>
                </a:cubicBezTo>
                <a:cubicBezTo>
                  <a:pt x="46" y="76"/>
                  <a:pt x="46" y="76"/>
                  <a:pt x="46" y="76"/>
                </a:cubicBezTo>
                <a:cubicBezTo>
                  <a:pt x="58" y="38"/>
                  <a:pt x="58" y="38"/>
                  <a:pt x="58" y="38"/>
                </a:cubicBezTo>
                <a:cubicBezTo>
                  <a:pt x="60" y="39"/>
                  <a:pt x="62" y="40"/>
                  <a:pt x="64" y="40"/>
                </a:cubicBezTo>
                <a:cubicBezTo>
                  <a:pt x="66" y="40"/>
                  <a:pt x="69" y="39"/>
                  <a:pt x="70" y="38"/>
                </a:cubicBezTo>
                <a:cubicBezTo>
                  <a:pt x="83" y="76"/>
                  <a:pt x="83" y="76"/>
                  <a:pt x="83" y="76"/>
                </a:cubicBezTo>
                <a:lnTo>
                  <a:pt x="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 name="Rectangle 5"/>
          <p:cNvSpPr/>
          <p:nvPr/>
        </p:nvSpPr>
        <p:spPr>
          <a:xfrm>
            <a:off x="0" y="4177288"/>
            <a:ext cx="9144000" cy="461665"/>
          </a:xfrm>
          <a:prstGeom prst="rect">
            <a:avLst/>
          </a:prstGeom>
          <a:solidFill>
            <a:schemeClr val="accent1"/>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9" name="TextBox 48"/>
          <p:cNvSpPr txBox="1"/>
          <p:nvPr/>
        </p:nvSpPr>
        <p:spPr>
          <a:xfrm>
            <a:off x="308098" y="4835431"/>
            <a:ext cx="128240"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r>
              <a:rPr lang="en-US" sz="900" b="0" kern="1200" dirty="0" smtClean="0">
                <a:solidFill>
                  <a:schemeClr val="bg2">
                    <a:lumMod val="50000"/>
                    <a:lumOff val="50000"/>
                  </a:schemeClr>
                </a:solidFill>
                <a:latin typeface="+mn-lt"/>
                <a:ea typeface="+mn-ea"/>
                <a:cs typeface="+mn-cs"/>
              </a:rPr>
              <a:t>24</a:t>
            </a:r>
          </a:p>
        </p:txBody>
      </p:sp>
      <p:sp>
        <p:nvSpPr>
          <p:cNvPr id="39" name="TextBox 38"/>
          <p:cNvSpPr txBox="1"/>
          <p:nvPr/>
        </p:nvSpPr>
        <p:spPr>
          <a:xfrm>
            <a:off x="2900321"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VxRACK</a:t>
            </a:r>
            <a:endParaRPr lang="en-US" sz="1200" b="1" spc="40" dirty="0">
              <a:solidFill>
                <a:srgbClr val="FFD220"/>
              </a:solidFill>
            </a:endParaRPr>
          </a:p>
        </p:txBody>
      </p:sp>
      <p:sp>
        <p:nvSpPr>
          <p:cNvPr id="40" name="TextBox 39"/>
          <p:cNvSpPr txBox="1"/>
          <p:nvPr/>
        </p:nvSpPr>
        <p:spPr>
          <a:xfrm>
            <a:off x="5035998"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VxRail</a:t>
            </a:r>
            <a:endParaRPr lang="en-US" sz="1200" b="1" spc="40" dirty="0">
              <a:solidFill>
                <a:srgbClr val="FFD220"/>
              </a:solidFill>
            </a:endParaRPr>
          </a:p>
        </p:txBody>
      </p:sp>
      <p:sp>
        <p:nvSpPr>
          <p:cNvPr id="41" name="TextBox 40"/>
          <p:cNvSpPr txBox="1"/>
          <p:nvPr/>
        </p:nvSpPr>
        <p:spPr>
          <a:xfrm>
            <a:off x="7171676"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VBLOCK</a:t>
            </a:r>
            <a:endParaRPr lang="en-US" sz="1200" b="1" spc="40" dirty="0">
              <a:solidFill>
                <a:srgbClr val="FFD220"/>
              </a:solidFill>
            </a:endParaRPr>
          </a:p>
        </p:txBody>
      </p:sp>
      <p:sp>
        <p:nvSpPr>
          <p:cNvPr id="42" name="TextBox 41"/>
          <p:cNvSpPr txBox="1"/>
          <p:nvPr/>
        </p:nvSpPr>
        <p:spPr>
          <a:xfrm>
            <a:off x="764644" y="4269621"/>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XC SERIES</a:t>
            </a:r>
            <a:endParaRPr lang="en-US" sz="1200" b="1" spc="40" dirty="0">
              <a:solidFill>
                <a:srgbClr val="FFD220"/>
              </a:solidFill>
            </a:endParaRPr>
          </a:p>
        </p:txBody>
      </p:sp>
    </p:spTree>
    <p:extLst>
      <p:ext uri="{BB962C8B-B14F-4D97-AF65-F5344CB8AC3E}">
        <p14:creationId xmlns:p14="http://schemas.microsoft.com/office/powerpoint/2010/main" val="2506030395"/>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 y="2389844"/>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44" name="Rectangle 43"/>
          <p:cNvSpPr/>
          <p:nvPr/>
        </p:nvSpPr>
        <p:spPr>
          <a:xfrm>
            <a:off x="0" y="3362641"/>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4" name="Rectangle 3"/>
          <p:cNvSpPr/>
          <p:nvPr/>
        </p:nvSpPr>
        <p:spPr>
          <a:xfrm>
            <a:off x="2" y="1418968"/>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26" name="Rectangle 25"/>
          <p:cNvSpPr/>
          <p:nvPr/>
        </p:nvSpPr>
        <p:spPr>
          <a:xfrm>
            <a:off x="4747220" y="1414655"/>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sp>
        <p:nvSpPr>
          <p:cNvPr id="29" name="Rectangle 28"/>
          <p:cNvSpPr/>
          <p:nvPr/>
        </p:nvSpPr>
        <p:spPr>
          <a:xfrm>
            <a:off x="2544205" y="1414655"/>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pic>
        <p:nvPicPr>
          <p:cNvPr id="18" name="Picture 17"/>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8201289" y="4838853"/>
            <a:ext cx="675370" cy="120065"/>
          </a:xfrm>
          <a:prstGeom prst="rect">
            <a:avLst/>
          </a:prstGeom>
        </p:spPr>
      </p:pic>
      <p:sp>
        <p:nvSpPr>
          <p:cNvPr id="27" name="Rectangle 26"/>
          <p:cNvSpPr/>
          <p:nvPr/>
        </p:nvSpPr>
        <p:spPr>
          <a:xfrm>
            <a:off x="6950235" y="1414655"/>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sp>
        <p:nvSpPr>
          <p:cNvPr id="38" name="Rectangle 37"/>
          <p:cNvSpPr/>
          <p:nvPr/>
        </p:nvSpPr>
        <p:spPr>
          <a:xfrm>
            <a:off x="2544891" y="1418465"/>
            <a:ext cx="2005038" cy="913659"/>
          </a:xfrm>
          <a:prstGeom prst="rect">
            <a:avLst/>
          </a:prstGeom>
          <a:solidFill>
            <a:srgbClr val="003F5C"/>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53" name="Rectangle 52"/>
          <p:cNvSpPr/>
          <p:nvPr/>
        </p:nvSpPr>
        <p:spPr>
          <a:xfrm>
            <a:off x="4747220" y="1419338"/>
            <a:ext cx="2006775" cy="913659"/>
          </a:xfrm>
          <a:prstGeom prst="rect">
            <a:avLst/>
          </a:prstGeom>
          <a:solidFill>
            <a:schemeClr val="bg1">
              <a:lumMod val="50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54" name="Rectangle 53"/>
          <p:cNvSpPr/>
          <p:nvPr/>
        </p:nvSpPr>
        <p:spPr>
          <a:xfrm>
            <a:off x="6949182" y="1419338"/>
            <a:ext cx="2006775" cy="913659"/>
          </a:xfrm>
          <a:prstGeom prst="rect">
            <a:avLst/>
          </a:prstGeom>
          <a:solidFill>
            <a:schemeClr val="bg1">
              <a:lumMod val="50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2" name="Rectangle 41"/>
          <p:cNvSpPr/>
          <p:nvPr/>
        </p:nvSpPr>
        <p:spPr>
          <a:xfrm>
            <a:off x="2554011" y="1429684"/>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200" b="1" dirty="0">
                <a:solidFill>
                  <a:schemeClr val="tx2"/>
                </a:solidFill>
                <a:latin typeface="Arial"/>
              </a:rPr>
              <a:t>Core/Plus/Premier Support</a:t>
            </a:r>
          </a:p>
        </p:txBody>
      </p:sp>
      <p:sp>
        <p:nvSpPr>
          <p:cNvPr id="45" name="Rectangle 44"/>
          <p:cNvSpPr/>
          <p:nvPr/>
        </p:nvSpPr>
        <p:spPr>
          <a:xfrm>
            <a:off x="2554011" y="2393416"/>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Global coverage</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24x7 access to experts</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Comprehensive proactive support experience</a:t>
            </a:r>
          </a:p>
        </p:txBody>
      </p:sp>
      <p:sp>
        <p:nvSpPr>
          <p:cNvPr id="46" name="Rectangle 45"/>
          <p:cNvSpPr/>
          <p:nvPr/>
        </p:nvSpPr>
        <p:spPr>
          <a:xfrm>
            <a:off x="2554011" y="3362641"/>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Minimize post-engagement </a:t>
            </a:r>
            <a:r>
              <a:rPr lang="en-US" sz="1050" dirty="0" smtClean="0">
                <a:solidFill>
                  <a:schemeClr val="tx2"/>
                </a:solidFill>
                <a:latin typeface="Arial"/>
              </a:rPr>
              <a:t>support</a:t>
            </a:r>
            <a:endParaRPr lang="en-US" sz="1050" dirty="0">
              <a:solidFill>
                <a:schemeClr val="tx2"/>
              </a:solidFill>
              <a:latin typeface="Arial"/>
            </a:endParaRPr>
          </a:p>
          <a:p>
            <a:pPr marL="171450" lvl="0" indent="-171450">
              <a:spcAft>
                <a:spcPts val="0"/>
              </a:spcAft>
              <a:buClr>
                <a:schemeClr val="tx2"/>
              </a:buClr>
              <a:buFont typeface="Arial" panose="020B0604020202020204" pitchFamily="34" charset="0"/>
              <a:buChar char="•"/>
            </a:pPr>
            <a:r>
              <a:rPr lang="en-US" sz="1050" dirty="0" smtClean="0">
                <a:solidFill>
                  <a:schemeClr val="tx2"/>
                </a:solidFill>
                <a:latin typeface="Arial"/>
              </a:rPr>
              <a:t>94%+ </a:t>
            </a:r>
            <a:r>
              <a:rPr lang="en-US" sz="1050" dirty="0">
                <a:solidFill>
                  <a:schemeClr val="tx2"/>
                </a:solidFill>
                <a:latin typeface="Arial"/>
              </a:rPr>
              <a:t>customer </a:t>
            </a:r>
            <a:r>
              <a:rPr lang="en-US" sz="1050" dirty="0" smtClean="0">
                <a:solidFill>
                  <a:schemeClr val="tx2"/>
                </a:solidFill>
                <a:latin typeface="Arial"/>
              </a:rPr>
              <a:t>satisfaction</a:t>
            </a:r>
            <a:endParaRPr lang="en-US" sz="1050" dirty="0">
              <a:solidFill>
                <a:schemeClr val="tx2"/>
              </a:solidFill>
              <a:latin typeface="Arial"/>
            </a:endParaRPr>
          </a:p>
        </p:txBody>
      </p:sp>
      <p:sp>
        <p:nvSpPr>
          <p:cNvPr id="47" name="Rectangle 46"/>
          <p:cNvSpPr/>
          <p:nvPr/>
        </p:nvSpPr>
        <p:spPr>
          <a:xfrm>
            <a:off x="4775976" y="1429684"/>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200" b="1" dirty="0">
                <a:solidFill>
                  <a:schemeClr val="tx2"/>
                </a:solidFill>
                <a:latin typeface="Arial"/>
              </a:rPr>
              <a:t>Install, Implement, Configure</a:t>
            </a:r>
          </a:p>
          <a:p>
            <a:pPr marL="171450" indent="-171450">
              <a:spcAft>
                <a:spcPts val="0"/>
              </a:spcAft>
              <a:buClr>
                <a:schemeClr val="tx2"/>
              </a:buClr>
              <a:buFont typeface="Arial" panose="020B0604020202020204" pitchFamily="34" charset="0"/>
              <a:buChar char="•"/>
            </a:pPr>
            <a:r>
              <a:rPr lang="en-US" sz="1200" b="1" dirty="0">
                <a:solidFill>
                  <a:schemeClr val="tx2"/>
                </a:solidFill>
                <a:latin typeface="Arial"/>
              </a:rPr>
              <a:t>Residency</a:t>
            </a:r>
          </a:p>
        </p:txBody>
      </p:sp>
      <p:sp>
        <p:nvSpPr>
          <p:cNvPr id="48" name="Rectangle 47"/>
          <p:cNvSpPr/>
          <p:nvPr/>
        </p:nvSpPr>
        <p:spPr>
          <a:xfrm>
            <a:off x="4775976" y="2393416"/>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Accelerate new technology adoption</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Overcome resource issues</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Proven expertise</a:t>
            </a:r>
          </a:p>
        </p:txBody>
      </p:sp>
      <p:sp>
        <p:nvSpPr>
          <p:cNvPr id="49" name="Rectangle 48"/>
          <p:cNvSpPr/>
          <p:nvPr/>
        </p:nvSpPr>
        <p:spPr>
          <a:xfrm>
            <a:off x="4775976" y="3362641"/>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Expand services portfolio</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Increase bench strength</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Augment internal skills</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Deliver more value</a:t>
            </a:r>
          </a:p>
        </p:txBody>
      </p:sp>
      <p:sp>
        <p:nvSpPr>
          <p:cNvPr id="50" name="Rectangle 49"/>
          <p:cNvSpPr/>
          <p:nvPr/>
        </p:nvSpPr>
        <p:spPr>
          <a:xfrm>
            <a:off x="6970486" y="1414655"/>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200" b="1" dirty="0">
                <a:solidFill>
                  <a:schemeClr val="tx2"/>
                </a:solidFill>
                <a:latin typeface="Arial"/>
              </a:rPr>
              <a:t>Hybrid Cloud deployment</a:t>
            </a:r>
          </a:p>
        </p:txBody>
      </p:sp>
      <p:sp>
        <p:nvSpPr>
          <p:cNvPr id="51" name="Rectangle 50"/>
          <p:cNvSpPr/>
          <p:nvPr/>
        </p:nvSpPr>
        <p:spPr>
          <a:xfrm>
            <a:off x="6970486" y="2378387"/>
            <a:ext cx="1995918" cy="914400"/>
          </a:xfrm>
          <a:prstGeom prst="rect">
            <a:avLst/>
          </a:prstGeom>
        </p:spPr>
        <p:txBody>
          <a:bodyPr wrap="square" anchor="ctr">
            <a:noAutofit/>
          </a:bodyPr>
          <a:lstStyle/>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Proven cloud expertise</a:t>
            </a:r>
          </a:p>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Rapid cloud deployment</a:t>
            </a:r>
          </a:p>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Improve performance of essential workloads</a:t>
            </a:r>
          </a:p>
        </p:txBody>
      </p:sp>
      <p:sp>
        <p:nvSpPr>
          <p:cNvPr id="52" name="Rectangle 51"/>
          <p:cNvSpPr/>
          <p:nvPr/>
        </p:nvSpPr>
        <p:spPr>
          <a:xfrm>
            <a:off x="6970486" y="3347612"/>
            <a:ext cx="1995918" cy="914400"/>
          </a:xfrm>
          <a:prstGeom prst="rect">
            <a:avLst/>
          </a:prstGeom>
        </p:spPr>
        <p:txBody>
          <a:bodyPr wrap="square" anchor="ctr">
            <a:noAutofit/>
          </a:bodyPr>
          <a:lstStyle/>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Deliver cloud solutions</a:t>
            </a:r>
          </a:p>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Increase business value</a:t>
            </a:r>
          </a:p>
        </p:txBody>
      </p:sp>
      <p:sp>
        <p:nvSpPr>
          <p:cNvPr id="28" name="Rectangle 27"/>
          <p:cNvSpPr/>
          <p:nvPr/>
        </p:nvSpPr>
        <p:spPr>
          <a:xfrm>
            <a:off x="4074597" y="4377899"/>
            <a:ext cx="3350969" cy="134002"/>
          </a:xfrm>
          <a:prstGeom prst="rect">
            <a:avLst/>
          </a:prstGeom>
          <a:no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r>
              <a:rPr lang="en-US" sz="1050" dirty="0">
                <a:solidFill>
                  <a:schemeClr val="tx2"/>
                </a:solidFill>
                <a:latin typeface="Arial"/>
              </a:rPr>
              <a:t>All count towards rebate &amp; tier attainment</a:t>
            </a:r>
          </a:p>
        </p:txBody>
      </p:sp>
      <p:sp>
        <p:nvSpPr>
          <p:cNvPr id="36" name="Title 1"/>
          <p:cNvSpPr txBox="1">
            <a:spLocks/>
          </p:cNvSpPr>
          <p:nvPr/>
        </p:nvSpPr>
        <p:spPr>
          <a:xfrm>
            <a:off x="267968" y="250719"/>
            <a:ext cx="7955280" cy="472577"/>
          </a:xfrm>
          <a:prstGeom prst="rect">
            <a:avLst/>
          </a:prstGeom>
        </p:spPr>
        <p:txBody>
          <a:bodyPr wrap="square" lIns="0" tIns="45708" rIns="0" bIns="45708" anchor="b" anchorCtr="0">
            <a:noAutofit/>
          </a:bodyPr>
          <a:lstStyle>
            <a:lvl1pPr algn="l" rtl="0" eaLnBrk="1" fontAlgn="base" hangingPunct="1">
              <a:lnSpc>
                <a:spcPct val="100000"/>
              </a:lnSpc>
              <a:spcBef>
                <a:spcPct val="0"/>
              </a:spcBef>
              <a:spcAft>
                <a:spcPts val="0"/>
              </a:spcAft>
              <a:defRPr sz="5400" b="0" i="0" cap="none"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073"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147"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22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294"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2800" dirty="0"/>
              <a:t>Essential services for converged infrastructure</a:t>
            </a:r>
            <a:endParaRPr lang="en-US" sz="2800" kern="0" dirty="0"/>
          </a:p>
        </p:txBody>
      </p:sp>
      <p:sp>
        <p:nvSpPr>
          <p:cNvPr id="37" name="TextBox 36"/>
          <p:cNvSpPr txBox="1"/>
          <p:nvPr/>
        </p:nvSpPr>
        <p:spPr>
          <a:xfrm>
            <a:off x="187370" y="675721"/>
            <a:ext cx="8602340" cy="313932"/>
          </a:xfrm>
          <a:prstGeom prst="rect">
            <a:avLst/>
          </a:prstGeom>
          <a:noFill/>
        </p:spPr>
        <p:txBody>
          <a:bodyPr wrap="square" rtlCol="0">
            <a:spAutoFit/>
          </a:bodyPr>
          <a:lstStyle/>
          <a:p>
            <a:pPr>
              <a:lnSpc>
                <a:spcPct val="90000"/>
              </a:lnSpc>
              <a:spcBef>
                <a:spcPts val="600"/>
              </a:spcBef>
              <a:spcAft>
                <a:spcPts val="0"/>
              </a:spcAft>
              <a:buClr>
                <a:srgbClr val="0085C3"/>
              </a:buClr>
            </a:pPr>
            <a:r>
              <a:rPr lang="en-US" sz="1600" b="1" dirty="0">
                <a:solidFill>
                  <a:srgbClr val="FFD220"/>
                </a:solidFill>
                <a:latin typeface="Arial" panose="020B0604020202020204" pitchFamily="34" charset="0"/>
                <a:cs typeface="Arial" panose="020B0604020202020204" pitchFamily="34" charset="0"/>
              </a:rPr>
              <a:t>Building the foundation for hybrid cloud</a:t>
            </a:r>
          </a:p>
        </p:txBody>
      </p:sp>
      <p:sp>
        <p:nvSpPr>
          <p:cNvPr id="11" name="Rectangle 10"/>
          <p:cNvSpPr/>
          <p:nvPr/>
        </p:nvSpPr>
        <p:spPr>
          <a:xfrm>
            <a:off x="1868093" y="2332627"/>
            <a:ext cx="7172325" cy="57217"/>
          </a:xfrm>
          <a:prstGeom prst="rect">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0" name="Rectangle 39"/>
          <p:cNvSpPr/>
          <p:nvPr/>
        </p:nvSpPr>
        <p:spPr>
          <a:xfrm>
            <a:off x="1894361" y="3305221"/>
            <a:ext cx="7172325" cy="57217"/>
          </a:xfrm>
          <a:prstGeom prst="rect">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30" name="object 25"/>
          <p:cNvSpPr txBox="1"/>
          <p:nvPr/>
        </p:nvSpPr>
        <p:spPr>
          <a:xfrm>
            <a:off x="266905" y="1704579"/>
            <a:ext cx="1798117"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KEY OFFERS</a:t>
            </a:r>
            <a:endParaRPr lang="en-US" sz="1600" b="1" dirty="0">
              <a:solidFill>
                <a:schemeClr val="tx2"/>
              </a:solidFill>
              <a:latin typeface="Arial"/>
              <a:cs typeface="Arial"/>
            </a:endParaRPr>
          </a:p>
        </p:txBody>
      </p:sp>
      <p:sp>
        <p:nvSpPr>
          <p:cNvPr id="31" name="object 25"/>
          <p:cNvSpPr txBox="1"/>
          <p:nvPr/>
        </p:nvSpPr>
        <p:spPr>
          <a:xfrm>
            <a:off x="266905" y="2671058"/>
            <a:ext cx="1994350"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CUSTOMER VALUE</a:t>
            </a:r>
            <a:endParaRPr lang="en-US" sz="1600" b="1" dirty="0">
              <a:solidFill>
                <a:schemeClr val="tx2"/>
              </a:solidFill>
              <a:cs typeface="Arial"/>
            </a:endParaRPr>
          </a:p>
        </p:txBody>
      </p:sp>
      <p:sp>
        <p:nvSpPr>
          <p:cNvPr id="34" name="object 25"/>
          <p:cNvSpPr txBox="1"/>
          <p:nvPr/>
        </p:nvSpPr>
        <p:spPr>
          <a:xfrm>
            <a:off x="266905" y="3637536"/>
            <a:ext cx="1994350"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PARTNER VALUE</a:t>
            </a:r>
            <a:endParaRPr lang="en-US" sz="1600" b="1" dirty="0">
              <a:solidFill>
                <a:schemeClr val="tx2"/>
              </a:solidFill>
              <a:cs typeface="Arial"/>
            </a:endParaRPr>
          </a:p>
        </p:txBody>
      </p:sp>
    </p:spTree>
    <p:extLst>
      <p:ext uri="{BB962C8B-B14F-4D97-AF65-F5344CB8AC3E}">
        <p14:creationId xmlns:p14="http://schemas.microsoft.com/office/powerpoint/2010/main" val="278794625"/>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591"/>
            <a:ext cx="9144001" cy="5145091"/>
            <a:chOff x="0" y="-1591"/>
            <a:chExt cx="9144001" cy="5145091"/>
          </a:xfrm>
        </p:grpSpPr>
        <p:pic>
          <p:nvPicPr>
            <p:cNvPr id="71" name="Picture 2" descr="\\vmware-host\Shared Folders\Desktop\Active  Projects\Barbara Robidoux\Sample Slide Visuals\Dell_EMC Branded\Picture1.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30000"/>
                      </a14:imgEffect>
                      <a14:imgEffect>
                        <a14:brightnessContrast bright="-11000" contrast="33000"/>
                      </a14:imgEffect>
                    </a14:imgLayer>
                  </a14:imgProps>
                </a:ex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a:xfrm rot="16200000">
              <a:off x="1999456" y="-2001047"/>
              <a:ext cx="5145089" cy="9144001"/>
            </a:xfrm>
            <a:prstGeom prst="rect">
              <a:avLst/>
            </a:prstGeom>
            <a:gradFill flip="none" rotWithShape="1">
              <a:gsLst>
                <a:gs pos="0">
                  <a:schemeClr val="bg2">
                    <a:lumMod val="85000"/>
                    <a:lumOff val="15000"/>
                    <a:alpha val="60000"/>
                  </a:schemeClr>
                </a:gs>
                <a:gs pos="100000">
                  <a:schemeClr val="bg2">
                    <a:lumMod val="85000"/>
                    <a:lumOff val="15000"/>
                    <a:alpha val="0"/>
                  </a:schemeClr>
                </a:gs>
              </a:gsLst>
              <a:lin ang="5400000" scaled="1"/>
              <a:tileRect/>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grpSp>
      <p:sp>
        <p:nvSpPr>
          <p:cNvPr id="48" name="Rectangle 47"/>
          <p:cNvSpPr/>
          <p:nvPr/>
        </p:nvSpPr>
        <p:spPr>
          <a:xfrm rot="10800000">
            <a:off x="-4644" y="753272"/>
            <a:ext cx="9144000" cy="4390228"/>
          </a:xfrm>
          <a:prstGeom prst="rect">
            <a:avLst/>
          </a:prstGeom>
          <a:gradFill>
            <a:gsLst>
              <a:gs pos="0">
                <a:schemeClr val="bg2">
                  <a:alpha val="83000"/>
                </a:schemeClr>
              </a:gs>
              <a:gs pos="100000">
                <a:schemeClr val="bg2">
                  <a:alpha val="0"/>
                </a:schemeClr>
              </a:gs>
            </a:gsLst>
            <a:lin ang="5400000" scaled="1"/>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26" name="Title 25"/>
          <p:cNvSpPr>
            <a:spLocks noGrp="1"/>
          </p:cNvSpPr>
          <p:nvPr>
            <p:ph type="title"/>
          </p:nvPr>
        </p:nvSpPr>
        <p:spPr>
          <a:xfrm>
            <a:off x="267970" y="250454"/>
            <a:ext cx="7955280" cy="664797"/>
          </a:xfrm>
        </p:spPr>
        <p:txBody>
          <a:bodyPr/>
          <a:lstStyle/>
          <a:p>
            <a:r>
              <a:rPr lang="en-US" dirty="0">
                <a:solidFill>
                  <a:schemeClr val="tx2"/>
                </a:solidFill>
              </a:rPr>
              <a:t>Dell EMC Services for data protection</a:t>
            </a:r>
            <a:endParaRPr lang="en-US" dirty="0">
              <a:solidFill>
                <a:schemeClr val="accent3"/>
              </a:solidFill>
            </a:endParaRPr>
          </a:p>
        </p:txBody>
      </p:sp>
      <p:pic>
        <p:nvPicPr>
          <p:cNvPr id="60" name="Picture 59"/>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8201289" y="4812183"/>
            <a:ext cx="675370" cy="120065"/>
          </a:xfrm>
          <a:prstGeom prst="rect">
            <a:avLst/>
          </a:prstGeom>
        </p:spPr>
      </p:pic>
      <p:sp>
        <p:nvSpPr>
          <p:cNvPr id="81" name="Rectangle 80"/>
          <p:cNvSpPr/>
          <p:nvPr/>
        </p:nvSpPr>
        <p:spPr>
          <a:xfrm>
            <a:off x="6922422" y="991793"/>
            <a:ext cx="1920240" cy="3000914"/>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82" name="Rectangle 81"/>
          <p:cNvSpPr/>
          <p:nvPr/>
        </p:nvSpPr>
        <p:spPr>
          <a:xfrm>
            <a:off x="6922422" y="797184"/>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4" name="Rectangle 83"/>
          <p:cNvSpPr/>
          <p:nvPr/>
        </p:nvSpPr>
        <p:spPr>
          <a:xfrm>
            <a:off x="7590796" y="1480765"/>
            <a:ext cx="583493"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smtClean="0">
                <a:solidFill>
                  <a:schemeClr val="tx2"/>
                </a:solidFill>
                <a:cs typeface="Arial" panose="020B0604020202020204" pitchFamily="34" charset="0"/>
              </a:rPr>
              <a:t>TRAINING</a:t>
            </a:r>
            <a:endParaRPr lang="en-US" sz="900" b="1" dirty="0">
              <a:solidFill>
                <a:schemeClr val="tx2"/>
              </a:solidFill>
              <a:cs typeface="Arial" panose="020B0604020202020204" pitchFamily="34" charset="0"/>
            </a:endParaRPr>
          </a:p>
          <a:p>
            <a:pPr algn="ctr" defTabSz="650530"/>
            <a:r>
              <a:rPr lang="en-US" sz="900" b="1" dirty="0">
                <a:solidFill>
                  <a:schemeClr val="tx2"/>
                </a:solidFill>
                <a:cs typeface="Arial" panose="020B0604020202020204" pitchFamily="34" charset="0"/>
              </a:rPr>
              <a:t>SERVICES</a:t>
            </a:r>
          </a:p>
        </p:txBody>
      </p:sp>
      <p:sp>
        <p:nvSpPr>
          <p:cNvPr id="94" name="TextBox 93"/>
          <p:cNvSpPr txBox="1"/>
          <p:nvPr/>
        </p:nvSpPr>
        <p:spPr>
          <a:xfrm>
            <a:off x="7051270" y="1962137"/>
            <a:ext cx="1662545"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(Product) Fundamentals</a:t>
            </a:r>
          </a:p>
          <a:p>
            <a:pPr marL="114300" indent="-114300">
              <a:spcBef>
                <a:spcPts val="600"/>
              </a:spcBef>
              <a:spcAft>
                <a:spcPts val="0"/>
              </a:spcAft>
              <a:buClr>
                <a:schemeClr val="tx2"/>
              </a:buClr>
              <a:buFont typeface="Arial"/>
              <a:buChar char="•"/>
            </a:pPr>
            <a:r>
              <a:rPr lang="en-US" sz="1200" dirty="0">
                <a:solidFill>
                  <a:schemeClr val="tx2"/>
                </a:solidFill>
                <a:latin typeface="Arial"/>
              </a:rPr>
              <a:t>(Product) ValuePak</a:t>
            </a:r>
          </a:p>
          <a:p>
            <a:pPr marL="114300" indent="-114300">
              <a:spcBef>
                <a:spcPts val="600"/>
              </a:spcBef>
              <a:spcAft>
                <a:spcPts val="0"/>
              </a:spcAft>
              <a:buClr>
                <a:schemeClr val="tx2"/>
              </a:buClr>
              <a:buFont typeface="Arial"/>
              <a:buChar char="•"/>
            </a:pPr>
            <a:r>
              <a:rPr lang="en-US" sz="1200" dirty="0">
                <a:solidFill>
                  <a:schemeClr val="tx2"/>
                </a:solidFill>
                <a:latin typeface="Arial"/>
              </a:rPr>
              <a:t>(Product) Integration</a:t>
            </a:r>
          </a:p>
        </p:txBody>
      </p:sp>
      <p:sp>
        <p:nvSpPr>
          <p:cNvPr id="102" name="Freeform 5"/>
          <p:cNvSpPr>
            <a:spLocks noEditPoints="1"/>
          </p:cNvSpPr>
          <p:nvPr/>
        </p:nvSpPr>
        <p:spPr bwMode="auto">
          <a:xfrm>
            <a:off x="7636480" y="904946"/>
            <a:ext cx="492125" cy="490538"/>
          </a:xfrm>
          <a:custGeom>
            <a:avLst/>
            <a:gdLst>
              <a:gd name="T0" fmla="*/ 64 w 128"/>
              <a:gd name="T1" fmla="*/ 0 h 128"/>
              <a:gd name="T2" fmla="*/ 5 w 128"/>
              <a:gd name="T3" fmla="*/ 36 h 128"/>
              <a:gd name="T4" fmla="*/ 16 w 128"/>
              <a:gd name="T5" fmla="*/ 47 h 128"/>
              <a:gd name="T6" fmla="*/ 25 w 128"/>
              <a:gd name="T7" fmla="*/ 61 h 128"/>
              <a:gd name="T8" fmla="*/ 64 w 128"/>
              <a:gd name="T9" fmla="*/ 112 h 128"/>
              <a:gd name="T10" fmla="*/ 102 w 128"/>
              <a:gd name="T11" fmla="*/ 61 h 128"/>
              <a:gd name="T12" fmla="*/ 112 w 128"/>
              <a:gd name="T13" fmla="*/ 128 h 128"/>
              <a:gd name="T14" fmla="*/ 120 w 128"/>
              <a:gd name="T15" fmla="*/ 37 h 128"/>
              <a:gd name="T16" fmla="*/ 128 w 128"/>
              <a:gd name="T17" fmla="*/ 33 h 128"/>
              <a:gd name="T18" fmla="*/ 64 w 128"/>
              <a:gd name="T19" fmla="*/ 104 h 128"/>
              <a:gd name="T20" fmla="*/ 33 w 128"/>
              <a:gd name="T21" fmla="*/ 65 h 128"/>
              <a:gd name="T22" fmla="*/ 46 w 128"/>
              <a:gd name="T23" fmla="*/ 71 h 128"/>
              <a:gd name="T24" fmla="*/ 64 w 128"/>
              <a:gd name="T25" fmla="*/ 80 h 128"/>
              <a:gd name="T26" fmla="*/ 81 w 128"/>
              <a:gd name="T27" fmla="*/ 71 h 128"/>
              <a:gd name="T28" fmla="*/ 95 w 128"/>
              <a:gd name="T29" fmla="*/ 65 h 128"/>
              <a:gd name="T30" fmla="*/ 64 w 128"/>
              <a:gd name="T31" fmla="*/ 104 h 128"/>
              <a:gd name="T32" fmla="*/ 104 w 128"/>
              <a:gd name="T33" fmla="*/ 51 h 128"/>
              <a:gd name="T34" fmla="*/ 93 w 128"/>
              <a:gd name="T35" fmla="*/ 56 h 128"/>
              <a:gd name="T36" fmla="*/ 92 w 128"/>
              <a:gd name="T37" fmla="*/ 57 h 128"/>
              <a:gd name="T38" fmla="*/ 90 w 128"/>
              <a:gd name="T39" fmla="*/ 58 h 128"/>
              <a:gd name="T40" fmla="*/ 82 w 128"/>
              <a:gd name="T41" fmla="*/ 62 h 128"/>
              <a:gd name="T42" fmla="*/ 72 w 128"/>
              <a:gd name="T43" fmla="*/ 67 h 128"/>
              <a:gd name="T44" fmla="*/ 55 w 128"/>
              <a:gd name="T45" fmla="*/ 67 h 128"/>
              <a:gd name="T46" fmla="*/ 45 w 128"/>
              <a:gd name="T47" fmla="*/ 62 h 128"/>
              <a:gd name="T48" fmla="*/ 38 w 128"/>
              <a:gd name="T49" fmla="*/ 58 h 128"/>
              <a:gd name="T50" fmla="*/ 34 w 128"/>
              <a:gd name="T51" fmla="*/ 56 h 128"/>
              <a:gd name="T52" fmla="*/ 29 w 128"/>
              <a:gd name="T53" fmla="*/ 53 h 128"/>
              <a:gd name="T54" fmla="*/ 24 w 128"/>
              <a:gd name="T55" fmla="*/ 45 h 128"/>
              <a:gd name="T56" fmla="*/ 32 w 128"/>
              <a:gd name="T57" fmla="*/ 48 h 128"/>
              <a:gd name="T58" fmla="*/ 41 w 128"/>
              <a:gd name="T59" fmla="*/ 53 h 128"/>
              <a:gd name="T60" fmla="*/ 53 w 128"/>
              <a:gd name="T61" fmla="*/ 58 h 128"/>
              <a:gd name="T62" fmla="*/ 64 w 128"/>
              <a:gd name="T63" fmla="*/ 63 h 128"/>
              <a:gd name="T64" fmla="*/ 75 w 128"/>
              <a:gd name="T65" fmla="*/ 58 h 128"/>
              <a:gd name="T66" fmla="*/ 86 w 128"/>
              <a:gd name="T67" fmla="*/ 53 h 128"/>
              <a:gd name="T68" fmla="*/ 96 w 128"/>
              <a:gd name="T69" fmla="*/ 48 h 128"/>
              <a:gd name="T70" fmla="*/ 104 w 128"/>
              <a:gd name="T71" fmla="*/ 45 h 128"/>
              <a:gd name="T72" fmla="*/ 86 w 128"/>
              <a:gd name="T73" fmla="*/ 44 h 128"/>
              <a:gd name="T74" fmla="*/ 74 w 128"/>
              <a:gd name="T75" fmla="*/ 49 h 128"/>
              <a:gd name="T76" fmla="*/ 54 w 128"/>
              <a:gd name="T77" fmla="*/ 49 h 128"/>
              <a:gd name="T78" fmla="*/ 41 w 128"/>
              <a:gd name="T79" fmla="*/ 44 h 128"/>
              <a:gd name="T80" fmla="*/ 64 w 128"/>
              <a:gd name="T81" fmla="*/ 9 h 128"/>
              <a:gd name="T82" fmla="*/ 86 w 128"/>
              <a:gd name="T83"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5" y="32"/>
                </a:moveTo>
                <a:cubicBezTo>
                  <a:pt x="64" y="0"/>
                  <a:pt x="64" y="0"/>
                  <a:pt x="64" y="0"/>
                </a:cubicBezTo>
                <a:cubicBezTo>
                  <a:pt x="0" y="33"/>
                  <a:pt x="0" y="33"/>
                  <a:pt x="0" y="33"/>
                </a:cubicBezTo>
                <a:cubicBezTo>
                  <a:pt x="5" y="36"/>
                  <a:pt x="5" y="36"/>
                  <a:pt x="5" y="36"/>
                </a:cubicBezTo>
                <a:cubicBezTo>
                  <a:pt x="16" y="41"/>
                  <a:pt x="16" y="41"/>
                  <a:pt x="16" y="41"/>
                </a:cubicBezTo>
                <a:cubicBezTo>
                  <a:pt x="16" y="47"/>
                  <a:pt x="16" y="47"/>
                  <a:pt x="16" y="47"/>
                </a:cubicBezTo>
                <a:cubicBezTo>
                  <a:pt x="16" y="56"/>
                  <a:pt x="16" y="56"/>
                  <a:pt x="16" y="56"/>
                </a:cubicBezTo>
                <a:cubicBezTo>
                  <a:pt x="25" y="61"/>
                  <a:pt x="25" y="61"/>
                  <a:pt x="25" y="61"/>
                </a:cubicBezTo>
                <a:cubicBezTo>
                  <a:pt x="24" y="64"/>
                  <a:pt x="24" y="68"/>
                  <a:pt x="24" y="72"/>
                </a:cubicBezTo>
                <a:cubicBezTo>
                  <a:pt x="24" y="94"/>
                  <a:pt x="42" y="112"/>
                  <a:pt x="64" y="112"/>
                </a:cubicBezTo>
                <a:cubicBezTo>
                  <a:pt x="86" y="112"/>
                  <a:pt x="104" y="94"/>
                  <a:pt x="104" y="72"/>
                </a:cubicBezTo>
                <a:cubicBezTo>
                  <a:pt x="104" y="68"/>
                  <a:pt x="103" y="64"/>
                  <a:pt x="102" y="61"/>
                </a:cubicBezTo>
                <a:cubicBezTo>
                  <a:pt x="112" y="56"/>
                  <a:pt x="112" y="56"/>
                  <a:pt x="112" y="56"/>
                </a:cubicBezTo>
                <a:cubicBezTo>
                  <a:pt x="112" y="128"/>
                  <a:pt x="112" y="128"/>
                  <a:pt x="112" y="128"/>
                </a:cubicBezTo>
                <a:cubicBezTo>
                  <a:pt x="120" y="120"/>
                  <a:pt x="120" y="120"/>
                  <a:pt x="120" y="120"/>
                </a:cubicBezTo>
                <a:cubicBezTo>
                  <a:pt x="120" y="37"/>
                  <a:pt x="120" y="37"/>
                  <a:pt x="120" y="37"/>
                </a:cubicBezTo>
                <a:cubicBezTo>
                  <a:pt x="123" y="36"/>
                  <a:pt x="123" y="36"/>
                  <a:pt x="123" y="36"/>
                </a:cubicBezTo>
                <a:cubicBezTo>
                  <a:pt x="128" y="33"/>
                  <a:pt x="128" y="33"/>
                  <a:pt x="128" y="33"/>
                </a:cubicBezTo>
                <a:lnTo>
                  <a:pt x="125" y="32"/>
                </a:lnTo>
                <a:close/>
                <a:moveTo>
                  <a:pt x="64" y="104"/>
                </a:moveTo>
                <a:cubicBezTo>
                  <a:pt x="46" y="104"/>
                  <a:pt x="32" y="90"/>
                  <a:pt x="32" y="72"/>
                </a:cubicBezTo>
                <a:cubicBezTo>
                  <a:pt x="32" y="69"/>
                  <a:pt x="32" y="67"/>
                  <a:pt x="33" y="65"/>
                </a:cubicBezTo>
                <a:cubicBezTo>
                  <a:pt x="39" y="68"/>
                  <a:pt x="39" y="68"/>
                  <a:pt x="39" y="68"/>
                </a:cubicBezTo>
                <a:cubicBezTo>
                  <a:pt x="46" y="71"/>
                  <a:pt x="46" y="71"/>
                  <a:pt x="46" y="71"/>
                </a:cubicBezTo>
                <a:cubicBezTo>
                  <a:pt x="55" y="76"/>
                  <a:pt x="55" y="76"/>
                  <a:pt x="55" y="76"/>
                </a:cubicBezTo>
                <a:cubicBezTo>
                  <a:pt x="64" y="80"/>
                  <a:pt x="64" y="80"/>
                  <a:pt x="64" y="80"/>
                </a:cubicBezTo>
                <a:cubicBezTo>
                  <a:pt x="72" y="76"/>
                  <a:pt x="72" y="76"/>
                  <a:pt x="72" y="76"/>
                </a:cubicBezTo>
                <a:cubicBezTo>
                  <a:pt x="81" y="71"/>
                  <a:pt x="81" y="71"/>
                  <a:pt x="81" y="71"/>
                </a:cubicBezTo>
                <a:cubicBezTo>
                  <a:pt x="88" y="68"/>
                  <a:pt x="88" y="68"/>
                  <a:pt x="88" y="68"/>
                </a:cubicBezTo>
                <a:cubicBezTo>
                  <a:pt x="95" y="65"/>
                  <a:pt x="95" y="65"/>
                  <a:pt x="95" y="65"/>
                </a:cubicBezTo>
                <a:cubicBezTo>
                  <a:pt x="95" y="67"/>
                  <a:pt x="96" y="69"/>
                  <a:pt x="96" y="72"/>
                </a:cubicBezTo>
                <a:cubicBezTo>
                  <a:pt x="96" y="90"/>
                  <a:pt x="81" y="104"/>
                  <a:pt x="64" y="104"/>
                </a:cubicBezTo>
                <a:close/>
                <a:moveTo>
                  <a:pt x="104" y="51"/>
                </a:moveTo>
                <a:cubicBezTo>
                  <a:pt x="104" y="51"/>
                  <a:pt x="104" y="51"/>
                  <a:pt x="104" y="51"/>
                </a:cubicBezTo>
                <a:cubicBezTo>
                  <a:pt x="99" y="53"/>
                  <a:pt x="99" y="53"/>
                  <a:pt x="99" y="53"/>
                </a:cubicBezTo>
                <a:cubicBezTo>
                  <a:pt x="93" y="56"/>
                  <a:pt x="93" y="56"/>
                  <a:pt x="93" y="56"/>
                </a:cubicBezTo>
                <a:cubicBezTo>
                  <a:pt x="94" y="56"/>
                  <a:pt x="94" y="56"/>
                  <a:pt x="94" y="56"/>
                </a:cubicBezTo>
                <a:cubicBezTo>
                  <a:pt x="92" y="57"/>
                  <a:pt x="92" y="57"/>
                  <a:pt x="92" y="57"/>
                </a:cubicBezTo>
                <a:cubicBezTo>
                  <a:pt x="90" y="58"/>
                  <a:pt x="90" y="58"/>
                  <a:pt x="90" y="58"/>
                </a:cubicBezTo>
                <a:cubicBezTo>
                  <a:pt x="90" y="58"/>
                  <a:pt x="90" y="58"/>
                  <a:pt x="90" y="58"/>
                </a:cubicBezTo>
                <a:cubicBezTo>
                  <a:pt x="82" y="62"/>
                  <a:pt x="82" y="62"/>
                  <a:pt x="82" y="62"/>
                </a:cubicBezTo>
                <a:cubicBezTo>
                  <a:pt x="82" y="62"/>
                  <a:pt x="82" y="62"/>
                  <a:pt x="82" y="62"/>
                </a:cubicBezTo>
                <a:cubicBezTo>
                  <a:pt x="74" y="66"/>
                  <a:pt x="74" y="66"/>
                  <a:pt x="74" y="66"/>
                </a:cubicBezTo>
                <a:cubicBezTo>
                  <a:pt x="72" y="67"/>
                  <a:pt x="72" y="67"/>
                  <a:pt x="72" y="67"/>
                </a:cubicBezTo>
                <a:cubicBezTo>
                  <a:pt x="64" y="71"/>
                  <a:pt x="64" y="71"/>
                  <a:pt x="64" y="71"/>
                </a:cubicBezTo>
                <a:cubicBezTo>
                  <a:pt x="55" y="67"/>
                  <a:pt x="55" y="67"/>
                  <a:pt x="55" y="67"/>
                </a:cubicBezTo>
                <a:cubicBezTo>
                  <a:pt x="45" y="62"/>
                  <a:pt x="45" y="62"/>
                  <a:pt x="45" y="62"/>
                </a:cubicBezTo>
                <a:cubicBezTo>
                  <a:pt x="45" y="62"/>
                  <a:pt x="45" y="62"/>
                  <a:pt x="45" y="62"/>
                </a:cubicBezTo>
                <a:cubicBezTo>
                  <a:pt x="38" y="58"/>
                  <a:pt x="38" y="58"/>
                  <a:pt x="38" y="58"/>
                </a:cubicBezTo>
                <a:cubicBezTo>
                  <a:pt x="38" y="58"/>
                  <a:pt x="38" y="58"/>
                  <a:pt x="38" y="58"/>
                </a:cubicBezTo>
                <a:cubicBezTo>
                  <a:pt x="36" y="57"/>
                  <a:pt x="36" y="57"/>
                  <a:pt x="36" y="57"/>
                </a:cubicBezTo>
                <a:cubicBezTo>
                  <a:pt x="34" y="56"/>
                  <a:pt x="34" y="56"/>
                  <a:pt x="34" y="56"/>
                </a:cubicBezTo>
                <a:cubicBezTo>
                  <a:pt x="34" y="56"/>
                  <a:pt x="34" y="56"/>
                  <a:pt x="34" y="56"/>
                </a:cubicBezTo>
                <a:cubicBezTo>
                  <a:pt x="29" y="53"/>
                  <a:pt x="29" y="53"/>
                  <a:pt x="29" y="53"/>
                </a:cubicBezTo>
                <a:cubicBezTo>
                  <a:pt x="24" y="51"/>
                  <a:pt x="24" y="51"/>
                  <a:pt x="24" y="51"/>
                </a:cubicBezTo>
                <a:cubicBezTo>
                  <a:pt x="24" y="45"/>
                  <a:pt x="24" y="45"/>
                  <a:pt x="24" y="45"/>
                </a:cubicBezTo>
                <a:cubicBezTo>
                  <a:pt x="32" y="48"/>
                  <a:pt x="32" y="48"/>
                  <a:pt x="32" y="48"/>
                </a:cubicBezTo>
                <a:cubicBezTo>
                  <a:pt x="32" y="48"/>
                  <a:pt x="32" y="48"/>
                  <a:pt x="32" y="48"/>
                </a:cubicBezTo>
                <a:cubicBezTo>
                  <a:pt x="38" y="51"/>
                  <a:pt x="38" y="51"/>
                  <a:pt x="38" y="51"/>
                </a:cubicBezTo>
                <a:cubicBezTo>
                  <a:pt x="41" y="53"/>
                  <a:pt x="41" y="53"/>
                  <a:pt x="41" y="53"/>
                </a:cubicBezTo>
                <a:cubicBezTo>
                  <a:pt x="44" y="54"/>
                  <a:pt x="44" y="54"/>
                  <a:pt x="44" y="54"/>
                </a:cubicBezTo>
                <a:cubicBezTo>
                  <a:pt x="53" y="58"/>
                  <a:pt x="53" y="58"/>
                  <a:pt x="53" y="58"/>
                </a:cubicBezTo>
                <a:cubicBezTo>
                  <a:pt x="63" y="63"/>
                  <a:pt x="63" y="63"/>
                  <a:pt x="63" y="63"/>
                </a:cubicBezTo>
                <a:cubicBezTo>
                  <a:pt x="64" y="63"/>
                  <a:pt x="64" y="63"/>
                  <a:pt x="64" y="63"/>
                </a:cubicBezTo>
                <a:cubicBezTo>
                  <a:pt x="65" y="63"/>
                  <a:pt x="65" y="63"/>
                  <a:pt x="65" y="63"/>
                </a:cubicBezTo>
                <a:cubicBezTo>
                  <a:pt x="75" y="58"/>
                  <a:pt x="75" y="58"/>
                  <a:pt x="75" y="58"/>
                </a:cubicBezTo>
                <a:cubicBezTo>
                  <a:pt x="84" y="54"/>
                  <a:pt x="84" y="54"/>
                  <a:pt x="84" y="54"/>
                </a:cubicBezTo>
                <a:cubicBezTo>
                  <a:pt x="86" y="53"/>
                  <a:pt x="86" y="53"/>
                  <a:pt x="86" y="53"/>
                </a:cubicBezTo>
                <a:cubicBezTo>
                  <a:pt x="90" y="51"/>
                  <a:pt x="90" y="51"/>
                  <a:pt x="90" y="51"/>
                </a:cubicBezTo>
                <a:cubicBezTo>
                  <a:pt x="96" y="48"/>
                  <a:pt x="96" y="48"/>
                  <a:pt x="96" y="48"/>
                </a:cubicBezTo>
                <a:cubicBezTo>
                  <a:pt x="96" y="48"/>
                  <a:pt x="96" y="48"/>
                  <a:pt x="96" y="48"/>
                </a:cubicBezTo>
                <a:cubicBezTo>
                  <a:pt x="104" y="45"/>
                  <a:pt x="104" y="45"/>
                  <a:pt x="104" y="45"/>
                </a:cubicBezTo>
                <a:lnTo>
                  <a:pt x="104" y="51"/>
                </a:lnTo>
                <a:close/>
                <a:moveTo>
                  <a:pt x="86" y="44"/>
                </a:moveTo>
                <a:cubicBezTo>
                  <a:pt x="77" y="48"/>
                  <a:pt x="77" y="48"/>
                  <a:pt x="77" y="48"/>
                </a:cubicBezTo>
                <a:cubicBezTo>
                  <a:pt x="74" y="49"/>
                  <a:pt x="74" y="49"/>
                  <a:pt x="74" y="49"/>
                </a:cubicBezTo>
                <a:cubicBezTo>
                  <a:pt x="64" y="54"/>
                  <a:pt x="64" y="54"/>
                  <a:pt x="64" y="54"/>
                </a:cubicBezTo>
                <a:cubicBezTo>
                  <a:pt x="54" y="49"/>
                  <a:pt x="54" y="49"/>
                  <a:pt x="54" y="49"/>
                </a:cubicBezTo>
                <a:cubicBezTo>
                  <a:pt x="51" y="48"/>
                  <a:pt x="51" y="48"/>
                  <a:pt x="51" y="48"/>
                </a:cubicBezTo>
                <a:cubicBezTo>
                  <a:pt x="41" y="44"/>
                  <a:pt x="41" y="44"/>
                  <a:pt x="41" y="44"/>
                </a:cubicBezTo>
                <a:cubicBezTo>
                  <a:pt x="18" y="33"/>
                  <a:pt x="18" y="33"/>
                  <a:pt x="18" y="33"/>
                </a:cubicBezTo>
                <a:cubicBezTo>
                  <a:pt x="64" y="9"/>
                  <a:pt x="64" y="9"/>
                  <a:pt x="64" y="9"/>
                </a:cubicBezTo>
                <a:cubicBezTo>
                  <a:pt x="110" y="33"/>
                  <a:pt x="110" y="33"/>
                  <a:pt x="110" y="33"/>
                </a:cubicBezTo>
                <a:lnTo>
                  <a:pt x="86" y="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4" name="Rectangle 63"/>
          <p:cNvSpPr/>
          <p:nvPr/>
        </p:nvSpPr>
        <p:spPr>
          <a:xfrm>
            <a:off x="4709787"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65" name="Rectangle 64"/>
          <p:cNvSpPr/>
          <p:nvPr/>
        </p:nvSpPr>
        <p:spPr>
          <a:xfrm>
            <a:off x="4709787"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5" name="Rectangle 84"/>
          <p:cNvSpPr/>
          <p:nvPr/>
        </p:nvSpPr>
        <p:spPr>
          <a:xfrm>
            <a:off x="5378161" y="1480765"/>
            <a:ext cx="583493"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a:solidFill>
                  <a:schemeClr val="tx2"/>
                </a:solidFill>
                <a:cs typeface="Arial" panose="020B0604020202020204" pitchFamily="34" charset="0"/>
              </a:rPr>
              <a:t>SUPPORT</a:t>
            </a:r>
          </a:p>
          <a:p>
            <a:pPr algn="ctr" defTabSz="650530"/>
            <a:r>
              <a:rPr lang="en-US" sz="900" b="1" dirty="0">
                <a:solidFill>
                  <a:schemeClr val="tx2"/>
                </a:solidFill>
                <a:cs typeface="Arial" panose="020B0604020202020204" pitchFamily="34" charset="0"/>
              </a:rPr>
              <a:t>SERVICES</a:t>
            </a:r>
          </a:p>
        </p:txBody>
      </p:sp>
      <p:sp>
        <p:nvSpPr>
          <p:cNvPr id="93" name="TextBox 92"/>
          <p:cNvSpPr txBox="1"/>
          <p:nvPr/>
        </p:nvSpPr>
        <p:spPr>
          <a:xfrm>
            <a:off x="4838635" y="1962137"/>
            <a:ext cx="1662545"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Premium Support</a:t>
            </a:r>
          </a:p>
          <a:p>
            <a:pPr marL="114300" indent="-114300">
              <a:spcBef>
                <a:spcPts val="600"/>
              </a:spcBef>
              <a:spcAft>
                <a:spcPts val="0"/>
              </a:spcAft>
              <a:buClr>
                <a:schemeClr val="tx2"/>
              </a:buClr>
              <a:buFont typeface="Arial"/>
              <a:buChar char="•"/>
            </a:pPr>
            <a:r>
              <a:rPr lang="en-US" sz="1200" dirty="0">
                <a:solidFill>
                  <a:schemeClr val="tx2"/>
                </a:solidFill>
                <a:latin typeface="Arial"/>
              </a:rPr>
              <a:t>Enhanced Support</a:t>
            </a:r>
          </a:p>
          <a:p>
            <a:pPr marL="114300" indent="-114300">
              <a:spcBef>
                <a:spcPts val="600"/>
              </a:spcBef>
              <a:spcAft>
                <a:spcPts val="0"/>
              </a:spcAft>
              <a:buClr>
                <a:schemeClr val="tx2"/>
              </a:buClr>
              <a:buFont typeface="Arial"/>
              <a:buChar char="•"/>
            </a:pPr>
            <a:r>
              <a:rPr lang="en-US" sz="1200" dirty="0">
                <a:solidFill>
                  <a:schemeClr val="tx2"/>
                </a:solidFill>
                <a:latin typeface="Arial"/>
              </a:rPr>
              <a:t>Personalized Support Services</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grpSp>
        <p:nvGrpSpPr>
          <p:cNvPr id="103" name="Group 102"/>
          <p:cNvGrpSpPr/>
          <p:nvPr/>
        </p:nvGrpSpPr>
        <p:grpSpPr>
          <a:xfrm>
            <a:off x="5423845" y="904153"/>
            <a:ext cx="492125" cy="492125"/>
            <a:chOff x="6462713" y="3903663"/>
            <a:chExt cx="492125" cy="492125"/>
          </a:xfrm>
          <a:solidFill>
            <a:schemeClr val="bg1">
              <a:lumMod val="40000"/>
              <a:lumOff val="60000"/>
            </a:schemeClr>
          </a:solidFill>
        </p:grpSpPr>
        <p:sp>
          <p:nvSpPr>
            <p:cNvPr id="104" name="Rectangle 9"/>
            <p:cNvSpPr>
              <a:spLocks noChangeArrowheads="1"/>
            </p:cNvSpPr>
            <p:nvPr/>
          </p:nvSpPr>
          <p:spPr bwMode="auto">
            <a:xfrm>
              <a:off x="6524626" y="4179888"/>
              <a:ext cx="31750" cy="1539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5" name="Rectangle 10"/>
            <p:cNvSpPr>
              <a:spLocks noChangeArrowheads="1"/>
            </p:cNvSpPr>
            <p:nvPr/>
          </p:nvSpPr>
          <p:spPr bwMode="auto">
            <a:xfrm>
              <a:off x="6862763" y="4179888"/>
              <a:ext cx="30163" cy="153988"/>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6" name="Freeform 11"/>
            <p:cNvSpPr>
              <a:spLocks/>
            </p:cNvSpPr>
            <p:nvPr/>
          </p:nvSpPr>
          <p:spPr bwMode="auto">
            <a:xfrm>
              <a:off x="6462713" y="3903663"/>
              <a:ext cx="492125" cy="492125"/>
            </a:xfrm>
            <a:custGeom>
              <a:avLst/>
              <a:gdLst>
                <a:gd name="T0" fmla="*/ 64 w 128"/>
                <a:gd name="T1" fmla="*/ 0 h 128"/>
                <a:gd name="T2" fmla="*/ 0 w 128"/>
                <a:gd name="T3" fmla="*/ 64 h 128"/>
                <a:gd name="T4" fmla="*/ 0 w 128"/>
                <a:gd name="T5" fmla="*/ 112 h 128"/>
                <a:gd name="T6" fmla="*/ 8 w 128"/>
                <a:gd name="T7" fmla="*/ 112 h 128"/>
                <a:gd name="T8" fmla="*/ 8 w 128"/>
                <a:gd name="T9" fmla="*/ 64 h 128"/>
                <a:gd name="T10" fmla="*/ 64 w 128"/>
                <a:gd name="T11" fmla="*/ 8 h 128"/>
                <a:gd name="T12" fmla="*/ 120 w 128"/>
                <a:gd name="T13" fmla="*/ 64 h 128"/>
                <a:gd name="T14" fmla="*/ 120 w 128"/>
                <a:gd name="T15" fmla="*/ 120 h 128"/>
                <a:gd name="T16" fmla="*/ 88 w 128"/>
                <a:gd name="T17" fmla="*/ 120 h 128"/>
                <a:gd name="T18" fmla="*/ 88 w 128"/>
                <a:gd name="T19" fmla="*/ 112 h 128"/>
                <a:gd name="T20" fmla="*/ 72 w 128"/>
                <a:gd name="T21" fmla="*/ 112 h 128"/>
                <a:gd name="T22" fmla="*/ 72 w 128"/>
                <a:gd name="T23" fmla="*/ 128 h 128"/>
                <a:gd name="T24" fmla="*/ 88 w 128"/>
                <a:gd name="T25" fmla="*/ 128 h 128"/>
                <a:gd name="T26" fmla="*/ 88 w 128"/>
                <a:gd name="T27" fmla="*/ 128 h 128"/>
                <a:gd name="T28" fmla="*/ 120 w 128"/>
                <a:gd name="T29" fmla="*/ 128 h 128"/>
                <a:gd name="T30" fmla="*/ 128 w 128"/>
                <a:gd name="T31" fmla="*/ 128 h 128"/>
                <a:gd name="T32" fmla="*/ 128 w 128"/>
                <a:gd name="T33" fmla="*/ 120 h 128"/>
                <a:gd name="T34" fmla="*/ 128 w 128"/>
                <a:gd name="T35" fmla="*/ 64 h 128"/>
                <a:gd name="T36" fmla="*/ 64 w 128"/>
                <a:gd name="T3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28">
                  <a:moveTo>
                    <a:pt x="64" y="0"/>
                  </a:moveTo>
                  <a:cubicBezTo>
                    <a:pt x="29" y="0"/>
                    <a:pt x="0" y="29"/>
                    <a:pt x="0" y="64"/>
                  </a:cubicBezTo>
                  <a:cubicBezTo>
                    <a:pt x="0" y="112"/>
                    <a:pt x="0" y="112"/>
                    <a:pt x="0" y="112"/>
                  </a:cubicBezTo>
                  <a:cubicBezTo>
                    <a:pt x="8" y="112"/>
                    <a:pt x="8" y="112"/>
                    <a:pt x="8" y="112"/>
                  </a:cubicBezTo>
                  <a:cubicBezTo>
                    <a:pt x="8" y="64"/>
                    <a:pt x="8" y="64"/>
                    <a:pt x="8" y="64"/>
                  </a:cubicBezTo>
                  <a:cubicBezTo>
                    <a:pt x="8" y="33"/>
                    <a:pt x="34" y="8"/>
                    <a:pt x="64" y="8"/>
                  </a:cubicBezTo>
                  <a:cubicBezTo>
                    <a:pt x="95" y="8"/>
                    <a:pt x="120" y="33"/>
                    <a:pt x="120" y="64"/>
                  </a:cubicBezTo>
                  <a:cubicBezTo>
                    <a:pt x="120" y="120"/>
                    <a:pt x="120" y="120"/>
                    <a:pt x="120" y="120"/>
                  </a:cubicBezTo>
                  <a:cubicBezTo>
                    <a:pt x="88" y="120"/>
                    <a:pt x="88" y="120"/>
                    <a:pt x="88" y="120"/>
                  </a:cubicBezTo>
                  <a:cubicBezTo>
                    <a:pt x="88" y="112"/>
                    <a:pt x="88" y="112"/>
                    <a:pt x="88" y="112"/>
                  </a:cubicBezTo>
                  <a:cubicBezTo>
                    <a:pt x="72" y="112"/>
                    <a:pt x="72" y="112"/>
                    <a:pt x="72" y="112"/>
                  </a:cubicBezTo>
                  <a:cubicBezTo>
                    <a:pt x="72" y="128"/>
                    <a:pt x="72" y="128"/>
                    <a:pt x="72" y="128"/>
                  </a:cubicBezTo>
                  <a:cubicBezTo>
                    <a:pt x="88" y="128"/>
                    <a:pt x="88" y="128"/>
                    <a:pt x="88" y="128"/>
                  </a:cubicBezTo>
                  <a:cubicBezTo>
                    <a:pt x="88" y="128"/>
                    <a:pt x="88" y="128"/>
                    <a:pt x="88" y="128"/>
                  </a:cubicBezTo>
                  <a:cubicBezTo>
                    <a:pt x="120" y="128"/>
                    <a:pt x="120" y="128"/>
                    <a:pt x="120" y="128"/>
                  </a:cubicBezTo>
                  <a:cubicBezTo>
                    <a:pt x="128" y="128"/>
                    <a:pt x="128" y="128"/>
                    <a:pt x="128" y="128"/>
                  </a:cubicBezTo>
                  <a:cubicBezTo>
                    <a:pt x="128" y="120"/>
                    <a:pt x="128" y="120"/>
                    <a:pt x="128" y="120"/>
                  </a:cubicBezTo>
                  <a:cubicBezTo>
                    <a:pt x="128" y="64"/>
                    <a:pt x="128" y="64"/>
                    <a:pt x="128" y="64"/>
                  </a:cubicBezTo>
                  <a:cubicBezTo>
                    <a:pt x="128" y="29"/>
                    <a:pt x="100" y="0"/>
                    <a:pt x="64"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59" name="Rectangle 58"/>
          <p:cNvSpPr/>
          <p:nvPr/>
        </p:nvSpPr>
        <p:spPr>
          <a:xfrm>
            <a:off x="2497152"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79" name="Rectangle 78"/>
          <p:cNvSpPr/>
          <p:nvPr/>
        </p:nvSpPr>
        <p:spPr>
          <a:xfrm>
            <a:off x="2497152"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8" name="Rectangle 87"/>
          <p:cNvSpPr/>
          <p:nvPr/>
        </p:nvSpPr>
        <p:spPr>
          <a:xfrm>
            <a:off x="3056522" y="1480765"/>
            <a:ext cx="801501"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smtClean="0">
                <a:solidFill>
                  <a:schemeClr val="tx2"/>
                </a:solidFill>
                <a:cs typeface="Arial" panose="020B0604020202020204" pitchFamily="34" charset="0"/>
              </a:rPr>
              <a:t>DEPLOYMENT</a:t>
            </a:r>
            <a:endParaRPr lang="en-US" sz="900" b="1" dirty="0">
              <a:solidFill>
                <a:schemeClr val="tx2"/>
              </a:solidFill>
              <a:cs typeface="Arial" panose="020B0604020202020204" pitchFamily="34" charset="0"/>
            </a:endParaRPr>
          </a:p>
          <a:p>
            <a:pPr algn="ctr" defTabSz="650530"/>
            <a:r>
              <a:rPr lang="en-US" sz="900" b="1" dirty="0">
                <a:solidFill>
                  <a:schemeClr val="tx2"/>
                </a:solidFill>
                <a:cs typeface="Arial" panose="020B0604020202020204" pitchFamily="34" charset="0"/>
              </a:rPr>
              <a:t>SERVICES </a:t>
            </a:r>
          </a:p>
        </p:txBody>
      </p:sp>
      <p:sp>
        <p:nvSpPr>
          <p:cNvPr id="90" name="TextBox 89"/>
          <p:cNvSpPr txBox="1"/>
          <p:nvPr/>
        </p:nvSpPr>
        <p:spPr>
          <a:xfrm>
            <a:off x="2626000" y="1962137"/>
            <a:ext cx="1591670"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a:solidFill>
                  <a:schemeClr val="tx2"/>
                </a:solidFill>
                <a:latin typeface="Arial"/>
              </a:rPr>
              <a:t>Planning &amp; Design</a:t>
            </a:r>
          </a:p>
          <a:p>
            <a:pPr marL="114300" indent="-114300">
              <a:spcBef>
                <a:spcPts val="600"/>
              </a:spcBef>
              <a:spcAft>
                <a:spcPts val="0"/>
              </a:spcAft>
              <a:buClr>
                <a:schemeClr val="tx2"/>
              </a:buClr>
              <a:buFont typeface="Arial"/>
              <a:buChar char="•"/>
            </a:pPr>
            <a:r>
              <a:rPr lang="en-US" sz="1200" dirty="0">
                <a:solidFill>
                  <a:schemeClr val="tx2"/>
                </a:solidFill>
                <a:latin typeface="Arial"/>
              </a:rPr>
              <a:t>Deploy, Installation &amp; Configuration</a:t>
            </a:r>
          </a:p>
          <a:p>
            <a:pPr marL="114300" indent="-114300">
              <a:spcBef>
                <a:spcPts val="600"/>
              </a:spcBef>
              <a:spcAft>
                <a:spcPts val="0"/>
              </a:spcAft>
              <a:buClr>
                <a:schemeClr val="tx2"/>
              </a:buClr>
              <a:buFont typeface="Arial"/>
              <a:buChar char="•"/>
            </a:pPr>
            <a:r>
              <a:rPr lang="en-US" sz="1200" dirty="0">
                <a:solidFill>
                  <a:schemeClr val="tx2"/>
                </a:solidFill>
                <a:latin typeface="Arial"/>
              </a:rPr>
              <a:t>Data Migration </a:t>
            </a:r>
          </a:p>
          <a:p>
            <a:pPr marL="114300" indent="-114300">
              <a:spcBef>
                <a:spcPts val="600"/>
              </a:spcBef>
              <a:spcAft>
                <a:spcPts val="0"/>
              </a:spcAft>
              <a:buClr>
                <a:schemeClr val="tx2"/>
              </a:buClr>
              <a:buFont typeface="Arial"/>
              <a:buChar char="•"/>
            </a:pPr>
            <a:r>
              <a:rPr lang="en-US" sz="1200" dirty="0">
                <a:solidFill>
                  <a:schemeClr val="tx2"/>
                </a:solidFill>
                <a:latin typeface="Arial"/>
              </a:rPr>
              <a:t>Integration</a:t>
            </a:r>
          </a:p>
          <a:p>
            <a:pPr marL="114300" indent="-114300">
              <a:spcBef>
                <a:spcPts val="600"/>
              </a:spcBef>
              <a:spcAft>
                <a:spcPts val="0"/>
              </a:spcAft>
              <a:buClr>
                <a:schemeClr val="tx2"/>
              </a:buClr>
              <a:buFont typeface="Arial"/>
              <a:buChar char="•"/>
            </a:pPr>
            <a:r>
              <a:rPr lang="en-US" sz="1200" dirty="0">
                <a:solidFill>
                  <a:schemeClr val="tx2"/>
                </a:solidFill>
                <a:latin typeface="Arial"/>
              </a:rPr>
              <a:t>Intelligent Data Mobility</a:t>
            </a:r>
          </a:p>
          <a:p>
            <a:pPr marL="114300" indent="-114300">
              <a:spcBef>
                <a:spcPts val="600"/>
              </a:spcBef>
              <a:spcAft>
                <a:spcPts val="0"/>
              </a:spcAft>
              <a:buClr>
                <a:schemeClr val="tx2"/>
              </a:buClr>
              <a:buFont typeface="Arial"/>
              <a:buChar char="•"/>
            </a:pPr>
            <a:r>
              <a:rPr lang="en-US" sz="1200" dirty="0">
                <a:solidFill>
                  <a:schemeClr val="tx2"/>
                </a:solidFill>
                <a:latin typeface="Arial"/>
              </a:rPr>
              <a:t>Residency</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grpSp>
        <p:nvGrpSpPr>
          <p:cNvPr id="107" name="Group 106"/>
          <p:cNvGrpSpPr/>
          <p:nvPr/>
        </p:nvGrpSpPr>
        <p:grpSpPr>
          <a:xfrm>
            <a:off x="3212004" y="904947"/>
            <a:ext cx="490537" cy="490537"/>
            <a:chOff x="2303463" y="3892551"/>
            <a:chExt cx="490537" cy="490537"/>
          </a:xfrm>
          <a:noFill/>
        </p:grpSpPr>
        <p:sp>
          <p:nvSpPr>
            <p:cNvPr id="108"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grpFill/>
            <a:ln w="22225"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09"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grpFill/>
            <a:ln w="22225"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110"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grpFill/>
            <a:ln w="22225" cap="sq">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58" name="Rectangle 57"/>
          <p:cNvSpPr/>
          <p:nvPr/>
        </p:nvSpPr>
        <p:spPr>
          <a:xfrm>
            <a:off x="284517" y="1003425"/>
            <a:ext cx="1920240" cy="2990445"/>
          </a:xfrm>
          <a:prstGeom prst="rect">
            <a:avLst/>
          </a:prstGeom>
          <a:gradFill>
            <a:gsLst>
              <a:gs pos="20000">
                <a:schemeClr val="bg2">
                  <a:lumMod val="75000"/>
                  <a:lumOff val="25000"/>
                </a:schemeClr>
              </a:gs>
              <a:gs pos="100000">
                <a:schemeClr val="bg2">
                  <a:lumMod val="65000"/>
                  <a:lumOff val="35000"/>
                </a:schemeClr>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80" name="Rectangle 79"/>
          <p:cNvSpPr/>
          <p:nvPr/>
        </p:nvSpPr>
        <p:spPr>
          <a:xfrm>
            <a:off x="284517" y="808816"/>
            <a:ext cx="1920240" cy="106098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wrap="square" lIns="342900" tIns="91440" rIns="342900" bIns="102870" rtlCol="0" anchor="t" anchorCtr="0">
            <a:noAutofit/>
          </a:bodyPr>
          <a:lstStyle/>
          <a:p>
            <a:pPr algn="ctr" defTabSz="650530">
              <a:lnSpc>
                <a:spcPct val="110000"/>
              </a:lnSpc>
            </a:pPr>
            <a:endParaRPr lang="en-US" sz="1000" b="1" dirty="0">
              <a:solidFill>
                <a:srgbClr val="FFD220"/>
              </a:solidFill>
              <a:cs typeface="Arial" panose="020B0604020202020204" pitchFamily="34" charset="0"/>
            </a:endParaRPr>
          </a:p>
        </p:txBody>
      </p:sp>
      <p:sp>
        <p:nvSpPr>
          <p:cNvPr id="83" name="Rectangle 82"/>
          <p:cNvSpPr/>
          <p:nvPr/>
        </p:nvSpPr>
        <p:spPr>
          <a:xfrm>
            <a:off x="863123" y="1480765"/>
            <a:ext cx="763029" cy="276999"/>
          </a:xfrm>
          <a:prstGeom prst="rect">
            <a:avLst/>
          </a:prstGeom>
          <a:noFill/>
          <a:ln w="22225" cap="sq" cmpd="sng">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spAutoFit/>
          </a:bodyPr>
          <a:lstStyle/>
          <a:p>
            <a:pPr algn="ctr" defTabSz="650530"/>
            <a:r>
              <a:rPr lang="en-US" sz="900" b="1" dirty="0">
                <a:solidFill>
                  <a:schemeClr val="tx2"/>
                </a:solidFill>
                <a:cs typeface="Arial" panose="020B0604020202020204" pitchFamily="34" charset="0"/>
              </a:rPr>
              <a:t>CONSULTING</a:t>
            </a:r>
          </a:p>
          <a:p>
            <a:pPr algn="ctr" defTabSz="650530"/>
            <a:r>
              <a:rPr lang="en-US" sz="900" b="1" dirty="0">
                <a:solidFill>
                  <a:schemeClr val="tx2"/>
                </a:solidFill>
                <a:cs typeface="Arial" panose="020B0604020202020204" pitchFamily="34" charset="0"/>
              </a:rPr>
              <a:t>SERVICES</a:t>
            </a:r>
          </a:p>
        </p:txBody>
      </p:sp>
      <p:sp>
        <p:nvSpPr>
          <p:cNvPr id="89" name="TextBox 88"/>
          <p:cNvSpPr txBox="1"/>
          <p:nvPr/>
        </p:nvSpPr>
        <p:spPr>
          <a:xfrm>
            <a:off x="398700" y="1962137"/>
            <a:ext cx="1689180" cy="1887501"/>
          </a:xfrm>
          <a:prstGeom prst="rect">
            <a:avLst/>
          </a:prstGeom>
          <a:noFill/>
        </p:spPr>
        <p:txBody>
          <a:bodyPr wrap="square" lIns="0" tIns="0" rIns="0" bIns="0" rtlCol="0">
            <a:noAutofit/>
          </a:bodyPr>
          <a:lstStyle/>
          <a:p>
            <a:pPr marL="114300" indent="-114300">
              <a:spcBef>
                <a:spcPts val="600"/>
              </a:spcBef>
              <a:spcAft>
                <a:spcPts val="0"/>
              </a:spcAft>
              <a:buClr>
                <a:schemeClr val="tx2"/>
              </a:buClr>
              <a:buFont typeface="Arial"/>
              <a:buChar char="•"/>
            </a:pPr>
            <a:r>
              <a:rPr lang="en-US" sz="1200" dirty="0" smtClean="0">
                <a:solidFill>
                  <a:schemeClr val="tx2"/>
                </a:solidFill>
                <a:latin typeface="Arial"/>
              </a:rPr>
              <a:t>Isolated </a:t>
            </a:r>
            <a:r>
              <a:rPr lang="en-US" sz="1200" dirty="0">
                <a:solidFill>
                  <a:schemeClr val="tx2"/>
                </a:solidFill>
                <a:latin typeface="Arial"/>
              </a:rPr>
              <a:t>Recovery</a:t>
            </a:r>
          </a:p>
          <a:p>
            <a:pPr marL="114300" indent="-114300">
              <a:spcBef>
                <a:spcPts val="600"/>
              </a:spcBef>
              <a:spcAft>
                <a:spcPts val="0"/>
              </a:spcAft>
              <a:buClr>
                <a:schemeClr val="tx2"/>
              </a:buClr>
              <a:buFont typeface="Arial"/>
              <a:buChar char="•"/>
            </a:pPr>
            <a:r>
              <a:rPr lang="en-US" sz="1200" dirty="0">
                <a:solidFill>
                  <a:schemeClr val="tx2"/>
                </a:solidFill>
                <a:latin typeface="Arial"/>
              </a:rPr>
              <a:t>Blueprint For Backup Architecture</a:t>
            </a:r>
          </a:p>
          <a:p>
            <a:pPr marL="114300" indent="-114300">
              <a:spcBef>
                <a:spcPts val="600"/>
              </a:spcBef>
              <a:spcAft>
                <a:spcPts val="0"/>
              </a:spcAft>
              <a:buClr>
                <a:schemeClr val="tx2"/>
              </a:buClr>
              <a:buFont typeface="Arial"/>
              <a:buChar char="•"/>
            </a:pPr>
            <a:r>
              <a:rPr lang="en-US" sz="1200" dirty="0">
                <a:solidFill>
                  <a:schemeClr val="tx2"/>
                </a:solidFill>
                <a:latin typeface="Arial"/>
              </a:rPr>
              <a:t>Continuous Availability </a:t>
            </a:r>
            <a:r>
              <a:rPr lang="en-US" sz="1200" dirty="0" smtClean="0">
                <a:solidFill>
                  <a:schemeClr val="tx2"/>
                </a:solidFill>
                <a:latin typeface="Arial"/>
              </a:rPr>
              <a:t>Advisory</a:t>
            </a:r>
          </a:p>
          <a:p>
            <a:pPr marL="114300" indent="-114300">
              <a:spcBef>
                <a:spcPts val="600"/>
              </a:spcBef>
              <a:spcAft>
                <a:spcPts val="0"/>
              </a:spcAft>
              <a:buClr>
                <a:schemeClr val="tx2"/>
              </a:buClr>
              <a:buFont typeface="Arial"/>
              <a:buChar char="•"/>
            </a:pPr>
            <a:endParaRPr lang="en-US" sz="1200" dirty="0">
              <a:solidFill>
                <a:schemeClr val="tx2"/>
              </a:solidFill>
              <a:latin typeface="Arial"/>
            </a:endParaRPr>
          </a:p>
        </p:txBody>
      </p:sp>
      <p:sp>
        <p:nvSpPr>
          <p:cNvPr id="111" name="Freeform 21"/>
          <p:cNvSpPr>
            <a:spLocks noEditPoints="1"/>
          </p:cNvSpPr>
          <p:nvPr/>
        </p:nvSpPr>
        <p:spPr bwMode="auto">
          <a:xfrm>
            <a:off x="1000162" y="905740"/>
            <a:ext cx="488950" cy="488950"/>
          </a:xfrm>
          <a:custGeom>
            <a:avLst/>
            <a:gdLst>
              <a:gd name="T0" fmla="*/ 120 w 128"/>
              <a:gd name="T1" fmla="*/ 72 h 127"/>
              <a:gd name="T2" fmla="*/ 120 w 128"/>
              <a:gd name="T3" fmla="*/ 76 h 127"/>
              <a:gd name="T4" fmla="*/ 91 w 128"/>
              <a:gd name="T5" fmla="*/ 76 h 127"/>
              <a:gd name="T6" fmla="*/ 77 w 128"/>
              <a:gd name="T7" fmla="*/ 33 h 127"/>
              <a:gd name="T8" fmla="*/ 80 w 128"/>
              <a:gd name="T9" fmla="*/ 24 h 127"/>
              <a:gd name="T10" fmla="*/ 68 w 128"/>
              <a:gd name="T11" fmla="*/ 8 h 127"/>
              <a:gd name="T12" fmla="*/ 68 w 128"/>
              <a:gd name="T13" fmla="*/ 0 h 127"/>
              <a:gd name="T14" fmla="*/ 60 w 128"/>
              <a:gd name="T15" fmla="*/ 0 h 127"/>
              <a:gd name="T16" fmla="*/ 60 w 128"/>
              <a:gd name="T17" fmla="*/ 8 h 127"/>
              <a:gd name="T18" fmla="*/ 48 w 128"/>
              <a:gd name="T19" fmla="*/ 24 h 127"/>
              <a:gd name="T20" fmla="*/ 52 w 128"/>
              <a:gd name="T21" fmla="*/ 33 h 127"/>
              <a:gd name="T22" fmla="*/ 37 w 128"/>
              <a:gd name="T23" fmla="*/ 76 h 127"/>
              <a:gd name="T24" fmla="*/ 8 w 128"/>
              <a:gd name="T25" fmla="*/ 76 h 127"/>
              <a:gd name="T26" fmla="*/ 8 w 128"/>
              <a:gd name="T27" fmla="*/ 72 h 127"/>
              <a:gd name="T28" fmla="*/ 0 w 128"/>
              <a:gd name="T29" fmla="*/ 72 h 127"/>
              <a:gd name="T30" fmla="*/ 0 w 128"/>
              <a:gd name="T31" fmla="*/ 76 h 127"/>
              <a:gd name="T32" fmla="*/ 0 w 128"/>
              <a:gd name="T33" fmla="*/ 84 h 127"/>
              <a:gd name="T34" fmla="*/ 0 w 128"/>
              <a:gd name="T35" fmla="*/ 88 h 127"/>
              <a:gd name="T36" fmla="*/ 8 w 128"/>
              <a:gd name="T37" fmla="*/ 88 h 127"/>
              <a:gd name="T38" fmla="*/ 8 w 128"/>
              <a:gd name="T39" fmla="*/ 84 h 127"/>
              <a:gd name="T40" fmla="*/ 35 w 128"/>
              <a:gd name="T41" fmla="*/ 84 h 127"/>
              <a:gd name="T42" fmla="*/ 22 w 128"/>
              <a:gd name="T43" fmla="*/ 121 h 127"/>
              <a:gd name="T44" fmla="*/ 29 w 128"/>
              <a:gd name="T45" fmla="*/ 127 h 127"/>
              <a:gd name="T46" fmla="*/ 43 w 128"/>
              <a:gd name="T47" fmla="*/ 84 h 127"/>
              <a:gd name="T48" fmla="*/ 60 w 128"/>
              <a:gd name="T49" fmla="*/ 84 h 127"/>
              <a:gd name="T50" fmla="*/ 60 w 128"/>
              <a:gd name="T51" fmla="*/ 96 h 127"/>
              <a:gd name="T52" fmla="*/ 68 w 128"/>
              <a:gd name="T53" fmla="*/ 96 h 127"/>
              <a:gd name="T54" fmla="*/ 68 w 128"/>
              <a:gd name="T55" fmla="*/ 84 h 127"/>
              <a:gd name="T56" fmla="*/ 85 w 128"/>
              <a:gd name="T57" fmla="*/ 84 h 127"/>
              <a:gd name="T58" fmla="*/ 100 w 128"/>
              <a:gd name="T59" fmla="*/ 127 h 127"/>
              <a:gd name="T60" fmla="*/ 106 w 128"/>
              <a:gd name="T61" fmla="*/ 121 h 127"/>
              <a:gd name="T62" fmla="*/ 94 w 128"/>
              <a:gd name="T63" fmla="*/ 84 h 127"/>
              <a:gd name="T64" fmla="*/ 120 w 128"/>
              <a:gd name="T65" fmla="*/ 84 h 127"/>
              <a:gd name="T66" fmla="*/ 120 w 128"/>
              <a:gd name="T67" fmla="*/ 88 h 127"/>
              <a:gd name="T68" fmla="*/ 128 w 128"/>
              <a:gd name="T69" fmla="*/ 88 h 127"/>
              <a:gd name="T70" fmla="*/ 128 w 128"/>
              <a:gd name="T71" fmla="*/ 84 h 127"/>
              <a:gd name="T72" fmla="*/ 128 w 128"/>
              <a:gd name="T73" fmla="*/ 76 h 127"/>
              <a:gd name="T74" fmla="*/ 128 w 128"/>
              <a:gd name="T75" fmla="*/ 72 h 127"/>
              <a:gd name="T76" fmla="*/ 120 w 128"/>
              <a:gd name="T77" fmla="*/ 72 h 127"/>
              <a:gd name="T78" fmla="*/ 64 w 128"/>
              <a:gd name="T79" fmla="*/ 16 h 127"/>
              <a:gd name="T80" fmla="*/ 72 w 128"/>
              <a:gd name="T81" fmla="*/ 24 h 127"/>
              <a:gd name="T82" fmla="*/ 64 w 128"/>
              <a:gd name="T83" fmla="*/ 32 h 127"/>
              <a:gd name="T84" fmla="*/ 56 w 128"/>
              <a:gd name="T85" fmla="*/ 24 h 127"/>
              <a:gd name="T86" fmla="*/ 64 w 128"/>
              <a:gd name="T87" fmla="*/ 16 h 127"/>
              <a:gd name="T88" fmla="*/ 68 w 128"/>
              <a:gd name="T89" fmla="*/ 76 h 127"/>
              <a:gd name="T90" fmla="*/ 68 w 128"/>
              <a:gd name="T91" fmla="*/ 64 h 127"/>
              <a:gd name="T92" fmla="*/ 60 w 128"/>
              <a:gd name="T93" fmla="*/ 64 h 127"/>
              <a:gd name="T94" fmla="*/ 60 w 128"/>
              <a:gd name="T95" fmla="*/ 76 h 127"/>
              <a:gd name="T96" fmla="*/ 46 w 128"/>
              <a:gd name="T97" fmla="*/ 76 h 127"/>
              <a:gd name="T98" fmla="*/ 58 w 128"/>
              <a:gd name="T99" fmla="*/ 38 h 127"/>
              <a:gd name="T100" fmla="*/ 64 w 128"/>
              <a:gd name="T101" fmla="*/ 40 h 127"/>
              <a:gd name="T102" fmla="*/ 70 w 128"/>
              <a:gd name="T103" fmla="*/ 38 h 127"/>
              <a:gd name="T104" fmla="*/ 83 w 128"/>
              <a:gd name="T105" fmla="*/ 76 h 127"/>
              <a:gd name="T106" fmla="*/ 68 w 128"/>
              <a:gd name="T10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7">
                <a:moveTo>
                  <a:pt x="120" y="72"/>
                </a:moveTo>
                <a:cubicBezTo>
                  <a:pt x="120" y="76"/>
                  <a:pt x="120" y="76"/>
                  <a:pt x="120" y="76"/>
                </a:cubicBezTo>
                <a:cubicBezTo>
                  <a:pt x="91" y="76"/>
                  <a:pt x="91" y="76"/>
                  <a:pt x="91" y="76"/>
                </a:cubicBezTo>
                <a:cubicBezTo>
                  <a:pt x="77" y="33"/>
                  <a:pt x="77" y="33"/>
                  <a:pt x="77" y="33"/>
                </a:cubicBezTo>
                <a:cubicBezTo>
                  <a:pt x="79" y="30"/>
                  <a:pt x="80" y="27"/>
                  <a:pt x="80" y="24"/>
                </a:cubicBezTo>
                <a:cubicBezTo>
                  <a:pt x="80" y="16"/>
                  <a:pt x="75" y="10"/>
                  <a:pt x="68" y="8"/>
                </a:cubicBezTo>
                <a:cubicBezTo>
                  <a:pt x="68" y="0"/>
                  <a:pt x="68" y="0"/>
                  <a:pt x="68" y="0"/>
                </a:cubicBezTo>
                <a:cubicBezTo>
                  <a:pt x="60" y="0"/>
                  <a:pt x="60" y="0"/>
                  <a:pt x="60" y="0"/>
                </a:cubicBezTo>
                <a:cubicBezTo>
                  <a:pt x="60" y="8"/>
                  <a:pt x="60" y="8"/>
                  <a:pt x="60" y="8"/>
                </a:cubicBezTo>
                <a:cubicBezTo>
                  <a:pt x="53" y="10"/>
                  <a:pt x="48" y="16"/>
                  <a:pt x="48" y="24"/>
                </a:cubicBezTo>
                <a:cubicBezTo>
                  <a:pt x="48" y="27"/>
                  <a:pt x="50" y="30"/>
                  <a:pt x="52" y="33"/>
                </a:cubicBezTo>
                <a:cubicBezTo>
                  <a:pt x="37" y="76"/>
                  <a:pt x="37" y="76"/>
                  <a:pt x="37" y="76"/>
                </a:cubicBezTo>
                <a:cubicBezTo>
                  <a:pt x="8" y="76"/>
                  <a:pt x="8" y="76"/>
                  <a:pt x="8" y="76"/>
                </a:cubicBezTo>
                <a:cubicBezTo>
                  <a:pt x="8" y="72"/>
                  <a:pt x="8" y="72"/>
                  <a:pt x="8" y="72"/>
                </a:cubicBezTo>
                <a:cubicBezTo>
                  <a:pt x="0" y="72"/>
                  <a:pt x="0" y="72"/>
                  <a:pt x="0" y="72"/>
                </a:cubicBezTo>
                <a:cubicBezTo>
                  <a:pt x="0" y="76"/>
                  <a:pt x="0" y="76"/>
                  <a:pt x="0" y="76"/>
                </a:cubicBezTo>
                <a:cubicBezTo>
                  <a:pt x="0" y="84"/>
                  <a:pt x="0" y="84"/>
                  <a:pt x="0" y="84"/>
                </a:cubicBezTo>
                <a:cubicBezTo>
                  <a:pt x="0" y="88"/>
                  <a:pt x="0" y="88"/>
                  <a:pt x="0" y="88"/>
                </a:cubicBezTo>
                <a:cubicBezTo>
                  <a:pt x="8" y="88"/>
                  <a:pt x="8" y="88"/>
                  <a:pt x="8" y="88"/>
                </a:cubicBezTo>
                <a:cubicBezTo>
                  <a:pt x="8" y="84"/>
                  <a:pt x="8" y="84"/>
                  <a:pt x="8" y="84"/>
                </a:cubicBezTo>
                <a:cubicBezTo>
                  <a:pt x="35" y="84"/>
                  <a:pt x="35" y="84"/>
                  <a:pt x="35" y="84"/>
                </a:cubicBezTo>
                <a:cubicBezTo>
                  <a:pt x="22" y="121"/>
                  <a:pt x="22" y="121"/>
                  <a:pt x="22" y="121"/>
                </a:cubicBezTo>
                <a:cubicBezTo>
                  <a:pt x="29" y="127"/>
                  <a:pt x="29" y="127"/>
                  <a:pt x="29" y="127"/>
                </a:cubicBezTo>
                <a:cubicBezTo>
                  <a:pt x="43" y="84"/>
                  <a:pt x="43" y="84"/>
                  <a:pt x="43" y="84"/>
                </a:cubicBezTo>
                <a:cubicBezTo>
                  <a:pt x="60" y="84"/>
                  <a:pt x="60" y="84"/>
                  <a:pt x="60" y="84"/>
                </a:cubicBezTo>
                <a:cubicBezTo>
                  <a:pt x="60" y="96"/>
                  <a:pt x="60" y="96"/>
                  <a:pt x="60" y="96"/>
                </a:cubicBezTo>
                <a:cubicBezTo>
                  <a:pt x="68" y="96"/>
                  <a:pt x="68" y="96"/>
                  <a:pt x="68" y="96"/>
                </a:cubicBezTo>
                <a:cubicBezTo>
                  <a:pt x="68" y="84"/>
                  <a:pt x="68" y="84"/>
                  <a:pt x="68" y="84"/>
                </a:cubicBezTo>
                <a:cubicBezTo>
                  <a:pt x="85" y="84"/>
                  <a:pt x="85" y="84"/>
                  <a:pt x="85" y="84"/>
                </a:cubicBezTo>
                <a:cubicBezTo>
                  <a:pt x="100" y="127"/>
                  <a:pt x="100" y="127"/>
                  <a:pt x="100" y="127"/>
                </a:cubicBezTo>
                <a:cubicBezTo>
                  <a:pt x="106" y="121"/>
                  <a:pt x="106" y="121"/>
                  <a:pt x="106" y="121"/>
                </a:cubicBezTo>
                <a:cubicBezTo>
                  <a:pt x="94" y="84"/>
                  <a:pt x="94" y="84"/>
                  <a:pt x="94" y="84"/>
                </a:cubicBezTo>
                <a:cubicBezTo>
                  <a:pt x="120" y="84"/>
                  <a:pt x="120" y="84"/>
                  <a:pt x="120" y="84"/>
                </a:cubicBezTo>
                <a:cubicBezTo>
                  <a:pt x="120" y="88"/>
                  <a:pt x="120" y="88"/>
                  <a:pt x="120" y="88"/>
                </a:cubicBezTo>
                <a:cubicBezTo>
                  <a:pt x="128" y="88"/>
                  <a:pt x="128" y="88"/>
                  <a:pt x="128" y="88"/>
                </a:cubicBezTo>
                <a:cubicBezTo>
                  <a:pt x="128" y="84"/>
                  <a:pt x="128" y="84"/>
                  <a:pt x="128" y="84"/>
                </a:cubicBezTo>
                <a:cubicBezTo>
                  <a:pt x="128" y="76"/>
                  <a:pt x="128" y="76"/>
                  <a:pt x="128" y="76"/>
                </a:cubicBezTo>
                <a:cubicBezTo>
                  <a:pt x="128" y="72"/>
                  <a:pt x="128" y="72"/>
                  <a:pt x="128" y="72"/>
                </a:cubicBezTo>
                <a:lnTo>
                  <a:pt x="120" y="72"/>
                </a:lnTo>
                <a:close/>
                <a:moveTo>
                  <a:pt x="64" y="16"/>
                </a:moveTo>
                <a:cubicBezTo>
                  <a:pt x="69" y="16"/>
                  <a:pt x="72" y="19"/>
                  <a:pt x="72" y="24"/>
                </a:cubicBezTo>
                <a:cubicBezTo>
                  <a:pt x="72" y="28"/>
                  <a:pt x="69" y="32"/>
                  <a:pt x="64" y="32"/>
                </a:cubicBezTo>
                <a:cubicBezTo>
                  <a:pt x="60" y="32"/>
                  <a:pt x="56" y="28"/>
                  <a:pt x="56" y="24"/>
                </a:cubicBezTo>
                <a:cubicBezTo>
                  <a:pt x="56" y="19"/>
                  <a:pt x="60" y="16"/>
                  <a:pt x="64" y="16"/>
                </a:cubicBezTo>
                <a:close/>
                <a:moveTo>
                  <a:pt x="68" y="76"/>
                </a:moveTo>
                <a:cubicBezTo>
                  <a:pt x="68" y="64"/>
                  <a:pt x="68" y="64"/>
                  <a:pt x="68" y="64"/>
                </a:cubicBezTo>
                <a:cubicBezTo>
                  <a:pt x="60" y="64"/>
                  <a:pt x="60" y="64"/>
                  <a:pt x="60" y="64"/>
                </a:cubicBezTo>
                <a:cubicBezTo>
                  <a:pt x="60" y="76"/>
                  <a:pt x="60" y="76"/>
                  <a:pt x="60" y="76"/>
                </a:cubicBezTo>
                <a:cubicBezTo>
                  <a:pt x="46" y="76"/>
                  <a:pt x="46" y="76"/>
                  <a:pt x="46" y="76"/>
                </a:cubicBezTo>
                <a:cubicBezTo>
                  <a:pt x="58" y="38"/>
                  <a:pt x="58" y="38"/>
                  <a:pt x="58" y="38"/>
                </a:cubicBezTo>
                <a:cubicBezTo>
                  <a:pt x="60" y="39"/>
                  <a:pt x="62" y="40"/>
                  <a:pt x="64" y="40"/>
                </a:cubicBezTo>
                <a:cubicBezTo>
                  <a:pt x="66" y="40"/>
                  <a:pt x="69" y="39"/>
                  <a:pt x="70" y="38"/>
                </a:cubicBezTo>
                <a:cubicBezTo>
                  <a:pt x="83" y="76"/>
                  <a:pt x="83" y="76"/>
                  <a:pt x="83" y="76"/>
                </a:cubicBezTo>
                <a:lnTo>
                  <a:pt x="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9" name="TextBox 48"/>
          <p:cNvSpPr txBox="1"/>
          <p:nvPr/>
        </p:nvSpPr>
        <p:spPr>
          <a:xfrm>
            <a:off x="308098" y="4808761"/>
            <a:ext cx="128240"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r>
              <a:rPr lang="en-US" sz="900" b="0" kern="1200" dirty="0" smtClean="0">
                <a:solidFill>
                  <a:schemeClr val="bg2">
                    <a:lumMod val="50000"/>
                    <a:lumOff val="50000"/>
                  </a:schemeClr>
                </a:solidFill>
                <a:latin typeface="+mn-lt"/>
                <a:ea typeface="+mn-ea"/>
                <a:cs typeface="+mn-cs"/>
              </a:rPr>
              <a:t>15</a:t>
            </a:r>
          </a:p>
        </p:txBody>
      </p:sp>
      <p:sp>
        <p:nvSpPr>
          <p:cNvPr id="39" name="Rectangle 38"/>
          <p:cNvSpPr/>
          <p:nvPr/>
        </p:nvSpPr>
        <p:spPr>
          <a:xfrm>
            <a:off x="4644" y="4174229"/>
            <a:ext cx="9144000" cy="758019"/>
          </a:xfrm>
          <a:prstGeom prst="rect">
            <a:avLst/>
          </a:prstGeom>
          <a:solidFill>
            <a:schemeClr val="accent1"/>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grpSp>
        <p:nvGrpSpPr>
          <p:cNvPr id="4" name="Group 3"/>
          <p:cNvGrpSpPr/>
          <p:nvPr/>
        </p:nvGrpSpPr>
        <p:grpSpPr>
          <a:xfrm>
            <a:off x="170551" y="4240235"/>
            <a:ext cx="7800047" cy="276999"/>
            <a:chOff x="170551" y="4221185"/>
            <a:chExt cx="7800047" cy="276999"/>
          </a:xfrm>
        </p:grpSpPr>
        <p:sp>
          <p:nvSpPr>
            <p:cNvPr id="47" name="TextBox 46"/>
            <p:cNvSpPr txBox="1"/>
            <p:nvPr/>
          </p:nvSpPr>
          <p:spPr>
            <a:xfrm>
              <a:off x="2272088" y="4221185"/>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AVAMAR</a:t>
              </a:r>
              <a:endParaRPr lang="en-US" sz="1200" b="1" spc="40" dirty="0">
                <a:solidFill>
                  <a:srgbClr val="FFD220"/>
                </a:solidFill>
              </a:endParaRPr>
            </a:p>
          </p:txBody>
        </p:sp>
        <p:sp>
          <p:nvSpPr>
            <p:cNvPr id="50" name="TextBox 49"/>
            <p:cNvSpPr txBox="1"/>
            <p:nvPr/>
          </p:nvSpPr>
          <p:spPr>
            <a:xfrm>
              <a:off x="4373625" y="4221185"/>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NETWORKER</a:t>
              </a:r>
              <a:endParaRPr lang="en-US" sz="1200" b="1" spc="40" dirty="0">
                <a:solidFill>
                  <a:srgbClr val="FFD220"/>
                </a:solidFill>
              </a:endParaRPr>
            </a:p>
          </p:txBody>
        </p:sp>
        <p:sp>
          <p:nvSpPr>
            <p:cNvPr id="55" name="TextBox 54"/>
            <p:cNvSpPr txBox="1"/>
            <p:nvPr/>
          </p:nvSpPr>
          <p:spPr>
            <a:xfrm>
              <a:off x="6475162" y="4221185"/>
              <a:ext cx="1495436"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PROTECTPOINT</a:t>
              </a:r>
              <a:endParaRPr lang="en-US" sz="1200" b="1" spc="40" dirty="0">
                <a:solidFill>
                  <a:srgbClr val="FFD220"/>
                </a:solidFill>
              </a:endParaRPr>
            </a:p>
          </p:txBody>
        </p:sp>
        <p:sp>
          <p:nvSpPr>
            <p:cNvPr id="56" name="TextBox 55"/>
            <p:cNvSpPr txBox="1"/>
            <p:nvPr/>
          </p:nvSpPr>
          <p:spPr>
            <a:xfrm>
              <a:off x="170551" y="4221185"/>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DATA DOMAIN</a:t>
              </a:r>
              <a:endParaRPr lang="en-US" sz="1200" b="1" spc="40" dirty="0">
                <a:solidFill>
                  <a:srgbClr val="FFD220"/>
                </a:solidFill>
              </a:endParaRPr>
            </a:p>
          </p:txBody>
        </p:sp>
      </p:grpSp>
      <p:sp>
        <p:nvSpPr>
          <p:cNvPr id="57" name="TextBox 56"/>
          <p:cNvSpPr txBox="1"/>
          <p:nvPr/>
        </p:nvSpPr>
        <p:spPr>
          <a:xfrm>
            <a:off x="3303112" y="4584159"/>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SOURCEONE</a:t>
            </a:r>
            <a:endParaRPr lang="en-US" sz="1200" b="1" spc="40" dirty="0">
              <a:solidFill>
                <a:srgbClr val="FFD220"/>
              </a:solidFill>
            </a:endParaRPr>
          </a:p>
        </p:txBody>
      </p:sp>
      <p:sp>
        <p:nvSpPr>
          <p:cNvPr id="61" name="TextBox 60"/>
          <p:cNvSpPr txBox="1"/>
          <p:nvPr/>
        </p:nvSpPr>
        <p:spPr>
          <a:xfrm>
            <a:off x="5366786" y="4584159"/>
            <a:ext cx="1486127"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RECOVERPOINT</a:t>
            </a:r>
            <a:endParaRPr lang="en-US" sz="1200" b="1" spc="40" dirty="0">
              <a:solidFill>
                <a:srgbClr val="FFD220"/>
              </a:solidFill>
            </a:endParaRPr>
          </a:p>
        </p:txBody>
      </p:sp>
      <p:sp>
        <p:nvSpPr>
          <p:cNvPr id="62" name="TextBox 61"/>
          <p:cNvSpPr txBox="1"/>
          <p:nvPr/>
        </p:nvSpPr>
        <p:spPr>
          <a:xfrm>
            <a:off x="7494857" y="4584159"/>
            <a:ext cx="1495436"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CLOUDBOOST</a:t>
            </a:r>
            <a:endParaRPr lang="en-US" sz="1200" b="1" spc="40" dirty="0">
              <a:solidFill>
                <a:srgbClr val="FFD220"/>
              </a:solidFill>
            </a:endParaRPr>
          </a:p>
        </p:txBody>
      </p:sp>
      <p:sp>
        <p:nvSpPr>
          <p:cNvPr id="63" name="TextBox 62"/>
          <p:cNvSpPr txBox="1"/>
          <p:nvPr/>
        </p:nvSpPr>
        <p:spPr>
          <a:xfrm>
            <a:off x="1239438" y="4584159"/>
            <a:ext cx="1421731" cy="276999"/>
          </a:xfrm>
          <a:prstGeom prst="rect">
            <a:avLst/>
          </a:prstGeom>
          <a:noFill/>
        </p:spPr>
        <p:txBody>
          <a:bodyPr wrap="square" rtlCol="0">
            <a:spAutoFit/>
          </a:bodyPr>
          <a:lstStyle/>
          <a:p>
            <a:pPr algn="ctr">
              <a:spcBef>
                <a:spcPts val="0"/>
              </a:spcBef>
              <a:spcAft>
                <a:spcPts val="0"/>
              </a:spcAft>
              <a:buClr>
                <a:schemeClr val="tx2"/>
              </a:buClr>
            </a:pPr>
            <a:r>
              <a:rPr lang="en-US" sz="1200" b="1" spc="40" dirty="0" smtClean="0">
                <a:solidFill>
                  <a:srgbClr val="FFD220"/>
                </a:solidFill>
              </a:rPr>
              <a:t>VPLEX</a:t>
            </a:r>
            <a:endParaRPr lang="en-US" sz="1200" b="1" spc="40" dirty="0">
              <a:solidFill>
                <a:srgbClr val="FFD220"/>
              </a:solidFill>
            </a:endParaRPr>
          </a:p>
        </p:txBody>
      </p:sp>
    </p:spTree>
    <p:extLst>
      <p:ext uri="{BB962C8B-B14F-4D97-AF65-F5344CB8AC3E}">
        <p14:creationId xmlns:p14="http://schemas.microsoft.com/office/powerpoint/2010/main" val="986512979"/>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 y="2384767"/>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44" name="Rectangle 43"/>
          <p:cNvSpPr/>
          <p:nvPr/>
        </p:nvSpPr>
        <p:spPr>
          <a:xfrm>
            <a:off x="-2" y="3357564"/>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4" name="Rectangle 3"/>
          <p:cNvSpPr/>
          <p:nvPr/>
        </p:nvSpPr>
        <p:spPr>
          <a:xfrm>
            <a:off x="0" y="1413891"/>
            <a:ext cx="8955957" cy="914400"/>
          </a:xfrm>
          <a:prstGeom prst="rect">
            <a:avLst/>
          </a:prstGeom>
          <a:gradFill>
            <a:gsLst>
              <a:gs pos="0">
                <a:schemeClr val="bg2">
                  <a:lumMod val="75000"/>
                  <a:lumOff val="25000"/>
                </a:schemeClr>
              </a:gs>
              <a:gs pos="100000">
                <a:schemeClr val="bg2">
                  <a:lumMod val="65000"/>
                  <a:lumOff val="35000"/>
                </a:schemeClr>
              </a:gs>
            </a:gsLst>
            <a:lin ang="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endParaRPr>
          </a:p>
        </p:txBody>
      </p:sp>
      <p:sp>
        <p:nvSpPr>
          <p:cNvPr id="26" name="Rectangle 25"/>
          <p:cNvSpPr/>
          <p:nvPr/>
        </p:nvSpPr>
        <p:spPr>
          <a:xfrm>
            <a:off x="4747218" y="1409578"/>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sp>
        <p:nvSpPr>
          <p:cNvPr id="29" name="Rectangle 28"/>
          <p:cNvSpPr/>
          <p:nvPr/>
        </p:nvSpPr>
        <p:spPr>
          <a:xfrm>
            <a:off x="2544203" y="1409578"/>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pic>
        <p:nvPicPr>
          <p:cNvPr id="18" name="Picture 17"/>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8201289" y="4838853"/>
            <a:ext cx="675370" cy="120065"/>
          </a:xfrm>
          <a:prstGeom prst="rect">
            <a:avLst/>
          </a:prstGeom>
        </p:spPr>
      </p:pic>
      <p:sp>
        <p:nvSpPr>
          <p:cNvPr id="27" name="Rectangle 26"/>
          <p:cNvSpPr/>
          <p:nvPr/>
        </p:nvSpPr>
        <p:spPr>
          <a:xfrm>
            <a:off x="6950233" y="1409578"/>
            <a:ext cx="2005724" cy="2859414"/>
          </a:xfrm>
          <a:prstGeom prst="rect">
            <a:avLst/>
          </a:prstGeom>
          <a:gradFill>
            <a:gsLst>
              <a:gs pos="0">
                <a:srgbClr val="005E8A"/>
              </a:gs>
              <a:gs pos="100000">
                <a:srgbClr val="0278B0"/>
              </a:gs>
            </a:gsLst>
            <a:lin ang="5400000" scaled="0"/>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Arial"/>
            </a:endParaRPr>
          </a:p>
        </p:txBody>
      </p:sp>
      <p:sp>
        <p:nvSpPr>
          <p:cNvPr id="55" name="Rectangle 54"/>
          <p:cNvSpPr/>
          <p:nvPr/>
        </p:nvSpPr>
        <p:spPr>
          <a:xfrm>
            <a:off x="2544889" y="1413388"/>
            <a:ext cx="2005038" cy="913659"/>
          </a:xfrm>
          <a:prstGeom prst="rect">
            <a:avLst/>
          </a:prstGeom>
          <a:solidFill>
            <a:srgbClr val="003F5C"/>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2" name="Rectangle 41"/>
          <p:cNvSpPr/>
          <p:nvPr/>
        </p:nvSpPr>
        <p:spPr>
          <a:xfrm>
            <a:off x="2554009" y="1424607"/>
            <a:ext cx="1995918" cy="914400"/>
          </a:xfrm>
          <a:prstGeom prst="rect">
            <a:avLst/>
          </a:prstGeom>
        </p:spPr>
        <p:txBody>
          <a:bodyPr wrap="square" anchor="ctr">
            <a:noAutofit/>
          </a:bodyPr>
          <a:lstStyle/>
          <a:p>
            <a:pPr lvl="0" algn="ctr">
              <a:spcAft>
                <a:spcPts val="0"/>
              </a:spcAft>
            </a:pPr>
            <a:r>
              <a:rPr lang="en-US" sz="1200" b="1" dirty="0">
                <a:solidFill>
                  <a:schemeClr val="tx2"/>
                </a:solidFill>
                <a:latin typeface="Arial"/>
              </a:rPr>
              <a:t>Enhanced/Premium Support</a:t>
            </a:r>
          </a:p>
        </p:txBody>
      </p:sp>
      <p:sp>
        <p:nvSpPr>
          <p:cNvPr id="45" name="Rectangle 44"/>
          <p:cNvSpPr/>
          <p:nvPr/>
        </p:nvSpPr>
        <p:spPr>
          <a:xfrm>
            <a:off x="2554009" y="2388339"/>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Global coverage</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24x7 access to experts</a:t>
            </a:r>
          </a:p>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Comprehensive proactive support experience</a:t>
            </a:r>
          </a:p>
        </p:txBody>
      </p:sp>
      <p:sp>
        <p:nvSpPr>
          <p:cNvPr id="56" name="Rectangle 55"/>
          <p:cNvSpPr/>
          <p:nvPr/>
        </p:nvSpPr>
        <p:spPr>
          <a:xfrm>
            <a:off x="4747218" y="1414261"/>
            <a:ext cx="2006775" cy="913659"/>
          </a:xfrm>
          <a:prstGeom prst="rect">
            <a:avLst/>
          </a:prstGeom>
          <a:solidFill>
            <a:schemeClr val="bg1">
              <a:lumMod val="50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6" name="Rectangle 45"/>
          <p:cNvSpPr/>
          <p:nvPr/>
        </p:nvSpPr>
        <p:spPr>
          <a:xfrm>
            <a:off x="2554009" y="3357564"/>
            <a:ext cx="1995918" cy="914400"/>
          </a:xfrm>
          <a:prstGeom prst="rect">
            <a:avLst/>
          </a:prstGeom>
        </p:spPr>
        <p:txBody>
          <a:bodyPr wrap="square" anchor="ctr">
            <a:noAutofit/>
          </a:bodyPr>
          <a:lstStyle/>
          <a:p>
            <a:pPr marL="171450" indent="-171450">
              <a:spcAft>
                <a:spcPts val="0"/>
              </a:spcAft>
              <a:buClr>
                <a:schemeClr val="tx2"/>
              </a:buClr>
              <a:buFont typeface="Arial" panose="020B0604020202020204" pitchFamily="34" charset="0"/>
              <a:buChar char="•"/>
            </a:pPr>
            <a:r>
              <a:rPr lang="en-US" sz="1050" dirty="0">
                <a:solidFill>
                  <a:schemeClr val="tx2"/>
                </a:solidFill>
                <a:latin typeface="Arial"/>
              </a:rPr>
              <a:t>Minimize post-engagement </a:t>
            </a:r>
            <a:r>
              <a:rPr lang="en-US" sz="1050" dirty="0" smtClean="0">
                <a:solidFill>
                  <a:schemeClr val="tx2"/>
                </a:solidFill>
                <a:latin typeface="Arial"/>
              </a:rPr>
              <a:t>support</a:t>
            </a:r>
            <a:endParaRPr lang="en-US" sz="1050" dirty="0">
              <a:solidFill>
                <a:schemeClr val="tx2"/>
              </a:solidFill>
              <a:latin typeface="Arial"/>
            </a:endParaRPr>
          </a:p>
          <a:p>
            <a:pPr marL="171450" lvl="0" indent="-171450">
              <a:spcAft>
                <a:spcPts val="0"/>
              </a:spcAft>
              <a:buClr>
                <a:schemeClr val="tx2"/>
              </a:buClr>
              <a:buFont typeface="Arial" panose="020B0604020202020204" pitchFamily="34" charset="0"/>
              <a:buChar char="•"/>
            </a:pPr>
            <a:r>
              <a:rPr lang="en-US" sz="1050" dirty="0" smtClean="0">
                <a:solidFill>
                  <a:schemeClr val="tx2"/>
                </a:solidFill>
                <a:latin typeface="Arial"/>
              </a:rPr>
              <a:t>94%+ </a:t>
            </a:r>
            <a:r>
              <a:rPr lang="en-US" sz="1050" dirty="0">
                <a:solidFill>
                  <a:schemeClr val="tx2"/>
                </a:solidFill>
                <a:latin typeface="Arial"/>
              </a:rPr>
              <a:t>customer </a:t>
            </a:r>
            <a:r>
              <a:rPr lang="en-US" sz="1050" dirty="0" smtClean="0">
                <a:solidFill>
                  <a:schemeClr val="tx2"/>
                </a:solidFill>
                <a:latin typeface="Arial"/>
              </a:rPr>
              <a:t>satisfaction</a:t>
            </a:r>
            <a:endParaRPr lang="en-US" sz="1050" dirty="0">
              <a:solidFill>
                <a:schemeClr val="tx2"/>
              </a:solidFill>
              <a:latin typeface="Arial"/>
            </a:endParaRPr>
          </a:p>
        </p:txBody>
      </p:sp>
      <p:sp>
        <p:nvSpPr>
          <p:cNvPr id="47" name="Rectangle 46"/>
          <p:cNvSpPr/>
          <p:nvPr/>
        </p:nvSpPr>
        <p:spPr>
          <a:xfrm>
            <a:off x="4775974" y="1424607"/>
            <a:ext cx="1995918" cy="914400"/>
          </a:xfrm>
          <a:prstGeom prst="rect">
            <a:avLst/>
          </a:prstGeom>
        </p:spPr>
        <p:txBody>
          <a:bodyPr wrap="square" anchor="ctr">
            <a:noAutofit/>
          </a:bodyPr>
          <a:lstStyle/>
          <a:p>
            <a:pPr lvl="0" algn="ctr">
              <a:spcAft>
                <a:spcPts val="0"/>
              </a:spcAft>
            </a:pPr>
            <a:r>
              <a:rPr lang="en-US" sz="1200" b="1" dirty="0">
                <a:solidFill>
                  <a:schemeClr val="tx2"/>
                </a:solidFill>
                <a:latin typeface="Arial"/>
              </a:rPr>
              <a:t>Install, Implement, Configure</a:t>
            </a:r>
          </a:p>
        </p:txBody>
      </p:sp>
      <p:sp>
        <p:nvSpPr>
          <p:cNvPr id="48" name="Rectangle 47"/>
          <p:cNvSpPr/>
          <p:nvPr/>
        </p:nvSpPr>
        <p:spPr>
          <a:xfrm>
            <a:off x="4775974" y="2388339"/>
            <a:ext cx="1995918" cy="914400"/>
          </a:xfrm>
          <a:prstGeom prst="rect">
            <a:avLst/>
          </a:prstGeom>
        </p:spPr>
        <p:txBody>
          <a:bodyPr wrap="square" anchor="ctr">
            <a:noAutofit/>
          </a:bodyPr>
          <a:lstStyle/>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Accelerate adoption of new technology</a:t>
            </a:r>
          </a:p>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Protect the data center</a:t>
            </a:r>
          </a:p>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Reduce downtime</a:t>
            </a:r>
          </a:p>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Meet DR SLAs</a:t>
            </a:r>
          </a:p>
        </p:txBody>
      </p:sp>
      <p:sp>
        <p:nvSpPr>
          <p:cNvPr id="49" name="Rectangle 48"/>
          <p:cNvSpPr/>
          <p:nvPr/>
        </p:nvSpPr>
        <p:spPr>
          <a:xfrm>
            <a:off x="4775974" y="3357564"/>
            <a:ext cx="1995918" cy="914400"/>
          </a:xfrm>
          <a:prstGeom prst="rect">
            <a:avLst/>
          </a:prstGeom>
        </p:spPr>
        <p:txBody>
          <a:bodyPr wrap="square" anchor="ctr">
            <a:noAutofit/>
          </a:bodyPr>
          <a:lstStyle/>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Proven expertise and process</a:t>
            </a:r>
          </a:p>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Address a growing market</a:t>
            </a:r>
          </a:p>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Deliver more value</a:t>
            </a:r>
          </a:p>
        </p:txBody>
      </p:sp>
      <p:sp>
        <p:nvSpPr>
          <p:cNvPr id="58" name="Rectangle 57"/>
          <p:cNvSpPr/>
          <p:nvPr/>
        </p:nvSpPr>
        <p:spPr>
          <a:xfrm>
            <a:off x="6949180" y="1414261"/>
            <a:ext cx="2006775" cy="913659"/>
          </a:xfrm>
          <a:prstGeom prst="rect">
            <a:avLst/>
          </a:prstGeom>
          <a:solidFill>
            <a:schemeClr val="bg1">
              <a:lumMod val="50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50" name="Rectangle 49"/>
          <p:cNvSpPr/>
          <p:nvPr/>
        </p:nvSpPr>
        <p:spPr>
          <a:xfrm>
            <a:off x="6970484" y="1409578"/>
            <a:ext cx="1995918" cy="914400"/>
          </a:xfrm>
          <a:prstGeom prst="rect">
            <a:avLst/>
          </a:prstGeom>
        </p:spPr>
        <p:txBody>
          <a:bodyPr wrap="square" anchor="ctr">
            <a:noAutofit/>
          </a:bodyPr>
          <a:lstStyle/>
          <a:p>
            <a:pPr lvl="0" algn="ctr">
              <a:spcAft>
                <a:spcPts val="0"/>
              </a:spcAft>
            </a:pPr>
            <a:r>
              <a:rPr lang="en-US" sz="1200" b="1" dirty="0">
                <a:solidFill>
                  <a:schemeClr val="tx2"/>
                </a:solidFill>
                <a:latin typeface="Arial"/>
              </a:rPr>
              <a:t>Blueprint for Backup Recovery</a:t>
            </a:r>
          </a:p>
        </p:txBody>
      </p:sp>
      <p:sp>
        <p:nvSpPr>
          <p:cNvPr id="51" name="Rectangle 50"/>
          <p:cNvSpPr/>
          <p:nvPr/>
        </p:nvSpPr>
        <p:spPr>
          <a:xfrm>
            <a:off x="6970484" y="2373310"/>
            <a:ext cx="1995918" cy="914400"/>
          </a:xfrm>
          <a:prstGeom prst="rect">
            <a:avLst/>
          </a:prstGeom>
        </p:spPr>
        <p:txBody>
          <a:bodyPr wrap="square" anchor="ctr">
            <a:noAutofit/>
          </a:bodyPr>
          <a:lstStyle/>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Comprehensive backup and recovery plan</a:t>
            </a:r>
          </a:p>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Improve efficiency of Disaster Recovery </a:t>
            </a:r>
          </a:p>
        </p:txBody>
      </p:sp>
      <p:sp>
        <p:nvSpPr>
          <p:cNvPr id="52" name="Rectangle 51"/>
          <p:cNvSpPr/>
          <p:nvPr/>
        </p:nvSpPr>
        <p:spPr>
          <a:xfrm>
            <a:off x="6970484" y="3342535"/>
            <a:ext cx="1995918" cy="914400"/>
          </a:xfrm>
          <a:prstGeom prst="rect">
            <a:avLst/>
          </a:prstGeom>
        </p:spPr>
        <p:txBody>
          <a:bodyPr wrap="square" anchor="ctr">
            <a:noAutofit/>
          </a:bodyPr>
          <a:lstStyle/>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Expand capabilities</a:t>
            </a:r>
          </a:p>
          <a:p>
            <a:pPr marL="171450" lvl="0" indent="-171450">
              <a:spcAft>
                <a:spcPts val="0"/>
              </a:spcAft>
              <a:buClr>
                <a:schemeClr val="tx2"/>
              </a:buClr>
              <a:buFont typeface="Arial" panose="020B0604020202020204" pitchFamily="34" charset="0"/>
              <a:buChar char="•"/>
            </a:pPr>
            <a:r>
              <a:rPr lang="en-US" sz="1050" dirty="0">
                <a:solidFill>
                  <a:schemeClr val="tx2"/>
                </a:solidFill>
                <a:latin typeface="Arial"/>
              </a:rPr>
              <a:t>Deliver more value</a:t>
            </a:r>
          </a:p>
        </p:txBody>
      </p:sp>
      <p:sp>
        <p:nvSpPr>
          <p:cNvPr id="28" name="Rectangle 27"/>
          <p:cNvSpPr/>
          <p:nvPr/>
        </p:nvSpPr>
        <p:spPr>
          <a:xfrm>
            <a:off x="4074595" y="4372822"/>
            <a:ext cx="3350969" cy="134002"/>
          </a:xfrm>
          <a:prstGeom prst="rect">
            <a:avLst/>
          </a:prstGeom>
          <a:no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r>
              <a:rPr lang="en-US" sz="1050" dirty="0">
                <a:solidFill>
                  <a:schemeClr val="tx2"/>
                </a:solidFill>
                <a:latin typeface="Arial"/>
              </a:rPr>
              <a:t>All count towards rebate &amp; tier attainment</a:t>
            </a:r>
          </a:p>
        </p:txBody>
      </p:sp>
      <p:sp>
        <p:nvSpPr>
          <p:cNvPr id="36" name="Title 1"/>
          <p:cNvSpPr txBox="1">
            <a:spLocks/>
          </p:cNvSpPr>
          <p:nvPr/>
        </p:nvSpPr>
        <p:spPr>
          <a:xfrm>
            <a:off x="267968" y="250716"/>
            <a:ext cx="7955280" cy="472577"/>
          </a:xfrm>
          <a:prstGeom prst="rect">
            <a:avLst/>
          </a:prstGeom>
        </p:spPr>
        <p:txBody>
          <a:bodyPr wrap="square" lIns="0" tIns="45708" rIns="0" bIns="45708" anchor="b" anchorCtr="0">
            <a:noAutofit/>
          </a:bodyPr>
          <a:lstStyle>
            <a:lvl1pPr algn="l" rtl="0" eaLnBrk="1" fontAlgn="base" hangingPunct="1">
              <a:lnSpc>
                <a:spcPct val="100000"/>
              </a:lnSpc>
              <a:spcBef>
                <a:spcPct val="0"/>
              </a:spcBef>
              <a:spcAft>
                <a:spcPts val="0"/>
              </a:spcAft>
              <a:defRPr sz="5400" b="0" i="0" cap="none" baseline="0" smtClean="0">
                <a:solidFill>
                  <a:schemeClr val="tx2"/>
                </a:solidFill>
                <a:latin typeface="Arial" panose="020B0604020202020204" pitchFamily="34" charset="0"/>
                <a:ea typeface="Arial" panose="020B0604020202020204" pitchFamily="34" charset="0"/>
                <a:cs typeface="Arial" panose="020B0604020202020204" pitchFamily="34" charset="0"/>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073"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147"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22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294"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2800" dirty="0"/>
              <a:t>Essential services for data protection products</a:t>
            </a:r>
            <a:endParaRPr lang="en-US" sz="2800" kern="0" dirty="0"/>
          </a:p>
        </p:txBody>
      </p:sp>
      <p:sp>
        <p:nvSpPr>
          <p:cNvPr id="37" name="TextBox 36"/>
          <p:cNvSpPr txBox="1"/>
          <p:nvPr/>
        </p:nvSpPr>
        <p:spPr>
          <a:xfrm>
            <a:off x="192450" y="673181"/>
            <a:ext cx="8602340" cy="313932"/>
          </a:xfrm>
          <a:prstGeom prst="rect">
            <a:avLst/>
          </a:prstGeom>
          <a:noFill/>
        </p:spPr>
        <p:txBody>
          <a:bodyPr wrap="square" rtlCol="0">
            <a:spAutoFit/>
          </a:bodyPr>
          <a:lstStyle/>
          <a:p>
            <a:pPr>
              <a:lnSpc>
                <a:spcPct val="90000"/>
              </a:lnSpc>
              <a:spcBef>
                <a:spcPts val="600"/>
              </a:spcBef>
              <a:spcAft>
                <a:spcPts val="0"/>
              </a:spcAft>
              <a:buClr>
                <a:srgbClr val="0085C3"/>
              </a:buClr>
            </a:pPr>
            <a:r>
              <a:rPr lang="en-US" sz="1600" b="1" dirty="0">
                <a:solidFill>
                  <a:srgbClr val="FFD220"/>
                </a:solidFill>
                <a:latin typeface="Arial" panose="020B0604020202020204" pitchFamily="34" charset="0"/>
                <a:cs typeface="Arial" panose="020B0604020202020204" pitchFamily="34" charset="0"/>
              </a:rPr>
              <a:t>Optimizing the efficiency of data protection and disaster recovery</a:t>
            </a:r>
          </a:p>
        </p:txBody>
      </p:sp>
      <p:sp>
        <p:nvSpPr>
          <p:cNvPr id="11" name="Rectangle 10"/>
          <p:cNvSpPr/>
          <p:nvPr/>
        </p:nvSpPr>
        <p:spPr>
          <a:xfrm>
            <a:off x="1868091" y="2327550"/>
            <a:ext cx="7172325" cy="57217"/>
          </a:xfrm>
          <a:prstGeom prst="rect">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0" name="Rectangle 39"/>
          <p:cNvSpPr/>
          <p:nvPr/>
        </p:nvSpPr>
        <p:spPr>
          <a:xfrm>
            <a:off x="1894359" y="3300144"/>
            <a:ext cx="7172325" cy="57217"/>
          </a:xfrm>
          <a:prstGeom prst="rect">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30" name="object 25"/>
          <p:cNvSpPr txBox="1"/>
          <p:nvPr/>
        </p:nvSpPr>
        <p:spPr>
          <a:xfrm>
            <a:off x="266903" y="1699502"/>
            <a:ext cx="1798117"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KEY OFFERS</a:t>
            </a:r>
            <a:endParaRPr lang="en-US" sz="1600" b="1" dirty="0">
              <a:solidFill>
                <a:schemeClr val="tx2"/>
              </a:solidFill>
              <a:latin typeface="Arial"/>
              <a:cs typeface="Arial"/>
            </a:endParaRPr>
          </a:p>
        </p:txBody>
      </p:sp>
      <p:sp>
        <p:nvSpPr>
          <p:cNvPr id="31" name="object 25"/>
          <p:cNvSpPr txBox="1"/>
          <p:nvPr/>
        </p:nvSpPr>
        <p:spPr>
          <a:xfrm>
            <a:off x="266903" y="2665981"/>
            <a:ext cx="1994350"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CUSTOMER VALUE</a:t>
            </a:r>
            <a:endParaRPr lang="en-US" sz="1600" b="1" dirty="0">
              <a:solidFill>
                <a:schemeClr val="tx2"/>
              </a:solidFill>
              <a:cs typeface="Arial"/>
            </a:endParaRPr>
          </a:p>
        </p:txBody>
      </p:sp>
      <p:sp>
        <p:nvSpPr>
          <p:cNvPr id="34" name="object 25"/>
          <p:cNvSpPr txBox="1"/>
          <p:nvPr/>
        </p:nvSpPr>
        <p:spPr>
          <a:xfrm>
            <a:off x="266903" y="3632459"/>
            <a:ext cx="1994350" cy="421763"/>
          </a:xfrm>
          <a:prstGeom prst="rect">
            <a:avLst/>
          </a:prstGeom>
        </p:spPr>
        <p:txBody>
          <a:bodyPr vert="horz" wrap="square" lIns="0" tIns="0" rIns="0" bIns="0" rtlCol="0" anchor="ctr">
            <a:noAutofit/>
          </a:bodyPr>
          <a:lstStyle/>
          <a:p>
            <a:pPr marR="4070" defTabSz="457162" fontAlgn="auto">
              <a:lnSpc>
                <a:spcPts val="1200"/>
              </a:lnSpc>
              <a:spcBef>
                <a:spcPts val="600"/>
              </a:spcBef>
              <a:spcAft>
                <a:spcPts val="0"/>
              </a:spcAft>
              <a:buClr>
                <a:srgbClr val="F2AF00"/>
              </a:buClr>
              <a:buSzPct val="100000"/>
            </a:pPr>
            <a:r>
              <a:rPr lang="en-US" sz="1600" b="1" dirty="0" smtClean="0">
                <a:solidFill>
                  <a:schemeClr val="tx2"/>
                </a:solidFill>
                <a:cs typeface="Arial"/>
              </a:rPr>
              <a:t>PARTNER VALUE</a:t>
            </a:r>
            <a:endParaRPr lang="en-US" sz="1600" b="1" dirty="0">
              <a:solidFill>
                <a:schemeClr val="tx2"/>
              </a:solidFill>
              <a:cs typeface="Arial"/>
            </a:endParaRPr>
          </a:p>
        </p:txBody>
      </p:sp>
    </p:spTree>
    <p:extLst>
      <p:ext uri="{BB962C8B-B14F-4D97-AF65-F5344CB8AC3E}">
        <p14:creationId xmlns:p14="http://schemas.microsoft.com/office/powerpoint/2010/main" val="3083382894"/>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8" name="Rectangle 27"/>
          <p:cNvSpPr/>
          <p:nvPr/>
        </p:nvSpPr>
        <p:spPr>
          <a:xfrm rot="10800000">
            <a:off x="0" y="2989180"/>
            <a:ext cx="9144000" cy="2154320"/>
          </a:xfrm>
          <a:prstGeom prst="rect">
            <a:avLst/>
          </a:prstGeom>
          <a:gradFill>
            <a:gsLst>
              <a:gs pos="0">
                <a:schemeClr val="bg2">
                  <a:alpha val="83000"/>
                </a:schemeClr>
              </a:gs>
              <a:gs pos="100000">
                <a:schemeClr val="bg2">
                  <a:alpha val="0"/>
                </a:schemeClr>
              </a:gs>
            </a:gsLst>
            <a:lin ang="5400000" scaled="1"/>
          </a:gra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4" name="Rectangle 3"/>
          <p:cNvSpPr/>
          <p:nvPr/>
        </p:nvSpPr>
        <p:spPr>
          <a:xfrm>
            <a:off x="0" y="0"/>
            <a:ext cx="9129544" cy="5143500"/>
          </a:xfrm>
          <a:prstGeom prst="rect">
            <a:avLst/>
          </a:prstGeom>
          <a:solidFill>
            <a:schemeClr val="bg2">
              <a:lumMod val="85000"/>
              <a:lumOff val="15000"/>
              <a:alpha val="60000"/>
            </a:schemeClr>
          </a:solidFill>
          <a:ln w="12700" cmpd="sng">
            <a:noFill/>
          </a:ln>
          <a:effectLst/>
        </p:spPr>
        <p:txBody>
          <a:bodyPr wrap="square" lIns="182880" tIns="137160" rIns="137160" bIns="137160" rtlCol="0" anchor="ctr">
            <a:noAutofit/>
          </a:bodyPr>
          <a:lstStyle/>
          <a:p>
            <a:pPr algn="ctr" defTabSz="914400" fontAlgn="base">
              <a:lnSpc>
                <a:spcPct val="90000"/>
              </a:lnSpc>
              <a:spcBef>
                <a:spcPts val="600"/>
              </a:spcBef>
              <a:spcAft>
                <a:spcPct val="0"/>
              </a:spcAft>
            </a:pPr>
            <a:endParaRPr lang="en-US" sz="1800" dirty="0">
              <a:solidFill>
                <a:srgbClr val="FFFFFF"/>
              </a:solidFill>
            </a:endParaRPr>
          </a:p>
        </p:txBody>
      </p:sp>
      <p:sp>
        <p:nvSpPr>
          <p:cNvPr id="5" name="Title 4"/>
          <p:cNvSpPr>
            <a:spLocks noGrp="1"/>
          </p:cNvSpPr>
          <p:nvPr>
            <p:ph type="title"/>
          </p:nvPr>
        </p:nvSpPr>
        <p:spPr>
          <a:xfrm>
            <a:off x="267968" y="250452"/>
            <a:ext cx="7955280" cy="640080"/>
          </a:xfrm>
        </p:spPr>
        <p:txBody>
          <a:bodyPr lIns="0" tIns="45708" rIns="0" bIns="45708">
            <a:normAutofit/>
          </a:bodyPr>
          <a:lstStyle/>
          <a:p>
            <a:r>
              <a:rPr lang="en-US" dirty="0">
                <a:latin typeface="+mj-lt"/>
              </a:rPr>
              <a:t>Winning together</a:t>
            </a:r>
            <a:endParaRPr lang="en-US" dirty="0">
              <a:latin typeface="+mj-lt"/>
            </a:endParaRPr>
          </a:p>
        </p:txBody>
      </p:sp>
      <p:sp>
        <p:nvSpPr>
          <p:cNvPr id="6" name="Subtitle 5"/>
          <p:cNvSpPr>
            <a:spLocks noGrp="1"/>
          </p:cNvSpPr>
          <p:nvPr>
            <p:ph type="subTitle" idx="11"/>
          </p:nvPr>
        </p:nvSpPr>
        <p:spPr>
          <a:xfrm>
            <a:off x="269176" y="650467"/>
            <a:ext cx="8874823" cy="313267"/>
          </a:xfrm>
        </p:spPr>
        <p:txBody>
          <a:bodyPr/>
          <a:lstStyle/>
          <a:p>
            <a:r>
              <a:rPr lang="en-US" sz="1600" dirty="0" smtClean="0">
                <a:solidFill>
                  <a:srgbClr val="FFD220"/>
                </a:solidFill>
              </a:rPr>
              <a:t>Leverage Dell EMC Services to meet customer outcomes with our combined capabilities</a:t>
            </a:r>
            <a:endParaRPr lang="en-US" sz="1600" dirty="0">
              <a:solidFill>
                <a:srgbClr val="FFD220"/>
              </a:solidFill>
            </a:endParaRPr>
          </a:p>
        </p:txBody>
      </p:sp>
      <p:sp>
        <p:nvSpPr>
          <p:cNvPr id="38" name="Rectangle 37"/>
          <p:cNvSpPr/>
          <p:nvPr/>
        </p:nvSpPr>
        <p:spPr>
          <a:xfrm>
            <a:off x="424822" y="1777038"/>
            <a:ext cx="2822538" cy="1649049"/>
          </a:xfrm>
          <a:prstGeom prst="rect">
            <a:avLst/>
          </a:prstGeom>
          <a:solidFill>
            <a:schemeClr val="bg1"/>
          </a:solidFill>
          <a:effectLst/>
        </p:spPr>
        <p:txBody>
          <a:bodyPr wrap="square" lIns="182880" tIns="137160" rIns="137160" bIns="137160" rtlCol="0" anchor="ctr">
            <a:noAutofit/>
          </a:bodyPr>
          <a:lstStyle/>
          <a:p>
            <a:pPr algn="ctr" defTabSz="914400" fontAlgn="base">
              <a:lnSpc>
                <a:spcPct val="90000"/>
              </a:lnSpc>
              <a:spcBef>
                <a:spcPts val="600"/>
              </a:spcBef>
            </a:pPr>
            <a:endParaRPr lang="en-US" sz="2000" dirty="0" smtClean="0">
              <a:solidFill>
                <a:srgbClr val="FFFFFF"/>
              </a:solidFill>
            </a:endParaRPr>
          </a:p>
        </p:txBody>
      </p:sp>
      <p:sp>
        <p:nvSpPr>
          <p:cNvPr id="39" name="Rectangle 38"/>
          <p:cNvSpPr/>
          <p:nvPr/>
        </p:nvSpPr>
        <p:spPr>
          <a:xfrm>
            <a:off x="3247360" y="1777039"/>
            <a:ext cx="2822538" cy="1645688"/>
          </a:xfrm>
          <a:prstGeom prst="rect">
            <a:avLst/>
          </a:prstGeom>
          <a:solidFill>
            <a:schemeClr val="bg1">
              <a:lumMod val="50000"/>
            </a:schemeClr>
          </a:solidFill>
          <a:effectLst/>
        </p:spPr>
        <p:txBody>
          <a:bodyPr wrap="square" lIns="182880" tIns="137160" rIns="137160" bIns="137160" rtlCol="0" anchor="ctr">
            <a:noAutofit/>
          </a:bodyPr>
          <a:lstStyle/>
          <a:p>
            <a:pPr algn="ctr" defTabSz="914400" fontAlgn="base">
              <a:lnSpc>
                <a:spcPct val="90000"/>
              </a:lnSpc>
              <a:spcBef>
                <a:spcPts val="600"/>
              </a:spcBef>
            </a:pPr>
            <a:endParaRPr lang="en-US" sz="2000" dirty="0" smtClean="0">
              <a:solidFill>
                <a:srgbClr val="FFFFFF"/>
              </a:solidFill>
            </a:endParaRPr>
          </a:p>
        </p:txBody>
      </p:sp>
      <p:sp>
        <p:nvSpPr>
          <p:cNvPr id="40" name="Rectangle 39"/>
          <p:cNvSpPr/>
          <p:nvPr/>
        </p:nvSpPr>
        <p:spPr>
          <a:xfrm>
            <a:off x="6069898" y="1777038"/>
            <a:ext cx="2822538" cy="1645689"/>
          </a:xfrm>
          <a:prstGeom prst="rect">
            <a:avLst/>
          </a:prstGeom>
          <a:solidFill>
            <a:schemeClr val="bg1"/>
          </a:solidFill>
          <a:effectLst/>
        </p:spPr>
        <p:txBody>
          <a:bodyPr wrap="square" lIns="182880" tIns="137160" rIns="137160" bIns="137160" rtlCol="0" anchor="ctr">
            <a:noAutofit/>
          </a:bodyPr>
          <a:lstStyle/>
          <a:p>
            <a:pPr algn="ctr" defTabSz="914400" fontAlgn="base">
              <a:lnSpc>
                <a:spcPct val="90000"/>
              </a:lnSpc>
              <a:spcBef>
                <a:spcPts val="600"/>
              </a:spcBef>
            </a:pPr>
            <a:endParaRPr lang="en-US" sz="2000" dirty="0" smtClean="0">
              <a:solidFill>
                <a:srgbClr val="FFFFFF"/>
              </a:solidFill>
            </a:endParaRPr>
          </a:p>
        </p:txBody>
      </p:sp>
      <p:grpSp>
        <p:nvGrpSpPr>
          <p:cNvPr id="9" name="Group 8"/>
          <p:cNvGrpSpPr/>
          <p:nvPr/>
        </p:nvGrpSpPr>
        <p:grpSpPr>
          <a:xfrm>
            <a:off x="5883381" y="1374646"/>
            <a:ext cx="832104" cy="830279"/>
            <a:chOff x="6056010" y="1374646"/>
            <a:chExt cx="832104" cy="830279"/>
          </a:xfrm>
        </p:grpSpPr>
        <p:sp>
          <p:nvSpPr>
            <p:cNvPr id="42" name="Oval 41"/>
            <p:cNvSpPr/>
            <p:nvPr/>
          </p:nvSpPr>
          <p:spPr>
            <a:xfrm>
              <a:off x="6056010" y="1374646"/>
              <a:ext cx="832104" cy="830279"/>
            </a:xfrm>
            <a:prstGeom prst="ellipse">
              <a:avLst/>
            </a:prstGeom>
            <a:solidFill>
              <a:schemeClr val="bg1">
                <a:lumMod val="50000"/>
              </a:schemeClr>
            </a:solidFill>
            <a:ln w="3810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en-US" sz="4000" dirty="0">
                <a:solidFill>
                  <a:srgbClr val="FFFFFF"/>
                </a:solidFill>
              </a:endParaRPr>
            </a:p>
          </p:txBody>
        </p:sp>
        <p:sp>
          <p:nvSpPr>
            <p:cNvPr id="43" name="Rectangle 42"/>
            <p:cNvSpPr/>
            <p:nvPr/>
          </p:nvSpPr>
          <p:spPr>
            <a:xfrm>
              <a:off x="6247029" y="1435842"/>
              <a:ext cx="450066" cy="707886"/>
            </a:xfrm>
            <a:prstGeom prst="rect">
              <a:avLst/>
            </a:prstGeom>
            <a:noFill/>
          </p:spPr>
          <p:txBody>
            <a:bodyPr wrap="square">
              <a:spAutoFit/>
            </a:bodyPr>
            <a:lstStyle/>
            <a:p>
              <a:pPr algn="ctr" defTabSz="457200" fontAlgn="base">
                <a:spcBef>
                  <a:spcPct val="0"/>
                </a:spcBef>
                <a:spcAft>
                  <a:spcPct val="0"/>
                </a:spcAft>
              </a:pPr>
              <a:r>
                <a:rPr lang="en-US" sz="4000" b="1" kern="0" dirty="0" smtClean="0">
                  <a:solidFill>
                    <a:srgbClr val="FFFFFF"/>
                  </a:solidFill>
                </a:rPr>
                <a:t>3</a:t>
              </a:r>
              <a:endParaRPr lang="en-US" sz="4000" b="1" dirty="0" smtClean="0">
                <a:solidFill>
                  <a:srgbClr val="FFFFFF"/>
                </a:solidFill>
              </a:endParaRPr>
            </a:p>
          </p:txBody>
        </p:sp>
      </p:grpSp>
      <p:grpSp>
        <p:nvGrpSpPr>
          <p:cNvPr id="7" name="Group 6"/>
          <p:cNvGrpSpPr/>
          <p:nvPr/>
        </p:nvGrpSpPr>
        <p:grpSpPr>
          <a:xfrm>
            <a:off x="3066362" y="1372782"/>
            <a:ext cx="832104" cy="834007"/>
            <a:chOff x="3126551" y="1372782"/>
            <a:chExt cx="832104" cy="834007"/>
          </a:xfrm>
        </p:grpSpPr>
        <p:sp>
          <p:nvSpPr>
            <p:cNvPr id="44" name="Oval 43"/>
            <p:cNvSpPr/>
            <p:nvPr/>
          </p:nvSpPr>
          <p:spPr>
            <a:xfrm>
              <a:off x="3126551" y="1372782"/>
              <a:ext cx="832104" cy="834007"/>
            </a:xfrm>
            <a:prstGeom prst="ellipse">
              <a:avLst/>
            </a:prstGeom>
            <a:solidFill>
              <a:schemeClr val="bg1"/>
            </a:solidFill>
            <a:ln w="3810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en-US" sz="4000" dirty="0">
                <a:solidFill>
                  <a:srgbClr val="FFFFFF"/>
                </a:solidFill>
              </a:endParaRPr>
            </a:p>
            <a:p>
              <a:pPr algn="ctr" defTabSz="457200" fontAlgn="base">
                <a:spcBef>
                  <a:spcPct val="0"/>
                </a:spcBef>
                <a:spcAft>
                  <a:spcPct val="0"/>
                </a:spcAft>
              </a:pPr>
              <a:endParaRPr lang="en-US" sz="4000" dirty="0">
                <a:solidFill>
                  <a:srgbClr val="FFFFFF"/>
                </a:solidFill>
              </a:endParaRPr>
            </a:p>
            <a:p>
              <a:pPr algn="ctr" defTabSz="457200" fontAlgn="base">
                <a:spcBef>
                  <a:spcPct val="0"/>
                </a:spcBef>
                <a:spcAft>
                  <a:spcPct val="0"/>
                </a:spcAft>
              </a:pPr>
              <a:endParaRPr lang="en-US" sz="4000" dirty="0">
                <a:solidFill>
                  <a:srgbClr val="FFFFFF"/>
                </a:solidFill>
              </a:endParaRPr>
            </a:p>
          </p:txBody>
        </p:sp>
        <p:sp>
          <p:nvSpPr>
            <p:cNvPr id="50" name="Rectangle 49"/>
            <p:cNvSpPr/>
            <p:nvPr/>
          </p:nvSpPr>
          <p:spPr>
            <a:xfrm>
              <a:off x="3315039" y="1451231"/>
              <a:ext cx="453074" cy="677108"/>
            </a:xfrm>
            <a:prstGeom prst="rect">
              <a:avLst/>
            </a:prstGeom>
            <a:noFill/>
          </p:spPr>
          <p:txBody>
            <a:bodyPr wrap="square">
              <a:spAutoFit/>
            </a:bodyPr>
            <a:lstStyle/>
            <a:p>
              <a:pPr algn="ctr" defTabSz="438150" fontAlgn="base">
                <a:lnSpc>
                  <a:spcPct val="95000"/>
                </a:lnSpc>
                <a:spcBef>
                  <a:spcPct val="0"/>
                </a:spcBef>
                <a:spcAft>
                  <a:spcPct val="0"/>
                </a:spcAft>
                <a:defRPr/>
              </a:pPr>
              <a:r>
                <a:rPr lang="en-US" sz="4000" b="1" kern="0" dirty="0" smtClean="0">
                  <a:solidFill>
                    <a:srgbClr val="FFFFFF"/>
                  </a:solidFill>
                </a:rPr>
                <a:t>2</a:t>
              </a:r>
            </a:p>
          </p:txBody>
        </p:sp>
      </p:grpSp>
      <p:grpSp>
        <p:nvGrpSpPr>
          <p:cNvPr id="2" name="Group 1"/>
          <p:cNvGrpSpPr/>
          <p:nvPr/>
        </p:nvGrpSpPr>
        <p:grpSpPr>
          <a:xfrm>
            <a:off x="249343" y="1374646"/>
            <a:ext cx="832104" cy="830279"/>
            <a:chOff x="217353" y="1374646"/>
            <a:chExt cx="832104" cy="830279"/>
          </a:xfrm>
        </p:grpSpPr>
        <p:sp>
          <p:nvSpPr>
            <p:cNvPr id="68" name="Oval 67"/>
            <p:cNvSpPr>
              <a:spLocks/>
            </p:cNvSpPr>
            <p:nvPr/>
          </p:nvSpPr>
          <p:spPr>
            <a:xfrm>
              <a:off x="217353" y="1374646"/>
              <a:ext cx="832104" cy="830279"/>
            </a:xfrm>
            <a:prstGeom prst="ellipse">
              <a:avLst/>
            </a:prstGeom>
            <a:solidFill>
              <a:schemeClr val="bg1">
                <a:lumMod val="50000"/>
              </a:schemeClr>
            </a:solidFill>
            <a:ln w="3810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4000" dirty="0">
                <a:solidFill>
                  <a:srgbClr val="FFFFFF"/>
                </a:solidFill>
              </a:endParaRPr>
            </a:p>
          </p:txBody>
        </p:sp>
        <p:sp>
          <p:nvSpPr>
            <p:cNvPr id="69" name="Rectangle 68"/>
            <p:cNvSpPr/>
            <p:nvPr/>
          </p:nvSpPr>
          <p:spPr>
            <a:xfrm>
              <a:off x="415252" y="1449300"/>
              <a:ext cx="420368" cy="677108"/>
            </a:xfrm>
            <a:prstGeom prst="rect">
              <a:avLst/>
            </a:prstGeom>
            <a:solidFill>
              <a:schemeClr val="bg1">
                <a:lumMod val="50000"/>
              </a:schemeClr>
            </a:solidFill>
          </p:spPr>
          <p:txBody>
            <a:bodyPr wrap="square">
              <a:spAutoFit/>
            </a:bodyPr>
            <a:lstStyle/>
            <a:p>
              <a:pPr marL="290513" indent="-290513" algn="ctr" defTabSz="438150" fontAlgn="base">
                <a:lnSpc>
                  <a:spcPct val="95000"/>
                </a:lnSpc>
                <a:spcBef>
                  <a:spcPct val="0"/>
                </a:spcBef>
                <a:spcAft>
                  <a:spcPct val="0"/>
                </a:spcAft>
                <a:defRPr/>
              </a:pPr>
              <a:r>
                <a:rPr lang="en-US" sz="4000" b="1" kern="0" dirty="0" smtClean="0">
                  <a:solidFill>
                    <a:srgbClr val="FFFFFF"/>
                  </a:solidFill>
                </a:rPr>
                <a:t>1</a:t>
              </a:r>
              <a:endParaRPr lang="en-US" sz="4000" b="1" kern="0" dirty="0">
                <a:solidFill>
                  <a:srgbClr val="FFFFFF"/>
                </a:solidFill>
              </a:endParaRPr>
            </a:p>
          </p:txBody>
        </p:sp>
      </p:grpSp>
      <p:sp>
        <p:nvSpPr>
          <p:cNvPr id="71" name="TextBox 70"/>
          <p:cNvSpPr txBox="1"/>
          <p:nvPr/>
        </p:nvSpPr>
        <p:spPr>
          <a:xfrm>
            <a:off x="3370184" y="2302851"/>
            <a:ext cx="2672261" cy="822960"/>
          </a:xfrm>
          <a:prstGeom prst="rect">
            <a:avLst/>
          </a:prstGeom>
          <a:noFill/>
        </p:spPr>
        <p:txBody>
          <a:bodyPr wrap="square" rtlCol="0">
            <a:noAutofit/>
          </a:bodyPr>
          <a:lstStyle/>
          <a:p>
            <a:pPr defTabSz="914400" fontAlgn="base">
              <a:lnSpc>
                <a:spcPct val="90000"/>
              </a:lnSpc>
              <a:spcBef>
                <a:spcPts val="600"/>
              </a:spcBef>
              <a:buClr>
                <a:srgbClr val="FFFFFF"/>
              </a:buClr>
              <a:buSzPct val="100000"/>
            </a:pPr>
            <a:r>
              <a:rPr lang="en-US" sz="1400" dirty="0" smtClean="0">
                <a:solidFill>
                  <a:srgbClr val="FFFFFF"/>
                </a:solidFill>
                <a:ea typeface="Museo Sans For Dell" pitchFamily="2" charset="0"/>
              </a:rPr>
              <a:t>Complement </a:t>
            </a:r>
            <a:r>
              <a:rPr lang="en-US" sz="1400" dirty="0" smtClean="0">
                <a:solidFill>
                  <a:schemeClr val="tx2"/>
                </a:solidFill>
                <a:ea typeface="Museo Sans For Dell" pitchFamily="2" charset="0"/>
              </a:rPr>
              <a:t>your</a:t>
            </a:r>
            <a:r>
              <a:rPr lang="en-US" sz="1400" dirty="0" smtClean="0">
                <a:solidFill>
                  <a:srgbClr val="FF0000"/>
                </a:solidFill>
                <a:ea typeface="Museo Sans For Dell" pitchFamily="2" charset="0"/>
              </a:rPr>
              <a:t> </a:t>
            </a:r>
            <a:r>
              <a:rPr lang="en-US" sz="1400" dirty="0" smtClean="0">
                <a:solidFill>
                  <a:srgbClr val="FFFFFF"/>
                </a:solidFill>
                <a:ea typeface="Museo Sans For Dell" pitchFamily="2" charset="0"/>
              </a:rPr>
              <a:t>services capabilities with Dell EMC Services. </a:t>
            </a:r>
            <a:endParaRPr lang="en-US" sz="1400" dirty="0">
              <a:solidFill>
                <a:srgbClr val="FFFFFF"/>
              </a:solidFill>
              <a:ea typeface="Museo Sans For Dell" pitchFamily="2" charset="0"/>
            </a:endParaRPr>
          </a:p>
        </p:txBody>
      </p:sp>
      <p:sp>
        <p:nvSpPr>
          <p:cNvPr id="72" name="TextBox 71"/>
          <p:cNvSpPr txBox="1"/>
          <p:nvPr/>
        </p:nvSpPr>
        <p:spPr>
          <a:xfrm>
            <a:off x="6737418" y="1879229"/>
            <a:ext cx="1802770" cy="341632"/>
          </a:xfrm>
          <a:prstGeom prst="rect">
            <a:avLst/>
          </a:prstGeom>
          <a:noFill/>
        </p:spPr>
        <p:txBody>
          <a:bodyPr wrap="square" rtlCol="0">
            <a:spAutoFit/>
          </a:bodyPr>
          <a:lstStyle/>
          <a:p>
            <a:pPr defTabSz="914400" fontAlgn="base">
              <a:lnSpc>
                <a:spcPct val="90000"/>
              </a:lnSpc>
              <a:spcBef>
                <a:spcPts val="600"/>
              </a:spcBef>
              <a:buClr>
                <a:srgbClr val="007DB8"/>
              </a:buClr>
            </a:pPr>
            <a:r>
              <a:rPr lang="en-US" sz="1800" b="1" dirty="0" smtClean="0">
                <a:solidFill>
                  <a:srgbClr val="FFFFFF"/>
                </a:solidFill>
              </a:rPr>
              <a:t>Accelerate</a:t>
            </a:r>
          </a:p>
        </p:txBody>
      </p:sp>
      <p:sp>
        <p:nvSpPr>
          <p:cNvPr id="73" name="TextBox 72"/>
          <p:cNvSpPr txBox="1"/>
          <p:nvPr/>
        </p:nvSpPr>
        <p:spPr>
          <a:xfrm>
            <a:off x="3929052" y="1879229"/>
            <a:ext cx="1802770" cy="341632"/>
          </a:xfrm>
          <a:prstGeom prst="rect">
            <a:avLst/>
          </a:prstGeom>
          <a:noFill/>
        </p:spPr>
        <p:txBody>
          <a:bodyPr wrap="square" rtlCol="0">
            <a:spAutoFit/>
          </a:bodyPr>
          <a:lstStyle/>
          <a:p>
            <a:pPr defTabSz="914400" fontAlgn="base">
              <a:lnSpc>
                <a:spcPct val="90000"/>
              </a:lnSpc>
              <a:spcBef>
                <a:spcPts val="600"/>
              </a:spcBef>
              <a:buClr>
                <a:srgbClr val="007DB8"/>
              </a:buClr>
            </a:pPr>
            <a:r>
              <a:rPr lang="en-US" sz="1800" b="1" dirty="0" smtClean="0">
                <a:solidFill>
                  <a:srgbClr val="FFFFFF"/>
                </a:solidFill>
              </a:rPr>
              <a:t>Complement</a:t>
            </a:r>
          </a:p>
        </p:txBody>
      </p:sp>
      <p:sp>
        <p:nvSpPr>
          <p:cNvPr id="74" name="TextBox 73"/>
          <p:cNvSpPr txBox="1"/>
          <p:nvPr/>
        </p:nvSpPr>
        <p:spPr>
          <a:xfrm>
            <a:off x="602184" y="2302850"/>
            <a:ext cx="2522352" cy="1035699"/>
          </a:xfrm>
          <a:prstGeom prst="rect">
            <a:avLst/>
          </a:prstGeom>
          <a:noFill/>
        </p:spPr>
        <p:txBody>
          <a:bodyPr wrap="square" rtlCol="0">
            <a:noAutofit/>
          </a:bodyPr>
          <a:lstStyle>
            <a:defPPr>
              <a:defRPr lang="en-US"/>
            </a:defPPr>
            <a:lvl1pPr marL="285750" indent="-285750">
              <a:lnSpc>
                <a:spcPct val="90000"/>
              </a:lnSpc>
              <a:spcBef>
                <a:spcPts val="600"/>
              </a:spcBef>
              <a:spcAft>
                <a:spcPts val="0"/>
              </a:spcAft>
              <a:buClr>
                <a:schemeClr val="tx1"/>
              </a:buClr>
              <a:buSzPct val="100000"/>
              <a:buFont typeface="Arial" panose="020B0604020202020204" pitchFamily="34" charset="0"/>
              <a:buChar char="•"/>
              <a:defRPr sz="1400">
                <a:latin typeface="Museo Sans For Dell" pitchFamily="2" charset="0"/>
                <a:ea typeface="Museo Sans For Dell" pitchFamily="2" charset="0"/>
              </a:defRPr>
            </a:lvl1pPr>
          </a:lstStyle>
          <a:p>
            <a:pPr marL="0" indent="0" defTabSz="914400" fontAlgn="base">
              <a:buClr>
                <a:srgbClr val="FFFFFF"/>
              </a:buClr>
              <a:buFont typeface="Arial" panose="020B0604020202020204" pitchFamily="34" charset="0"/>
              <a:buNone/>
            </a:pPr>
            <a:r>
              <a:rPr lang="en-US" dirty="0" smtClean="0">
                <a:solidFill>
                  <a:srgbClr val="FFFFFF"/>
                </a:solidFill>
                <a:latin typeface="Arial"/>
              </a:rPr>
              <a:t>Resell Dell EMC services, renew expiring contracts, and sell the services aligned with customer outcomes.</a:t>
            </a:r>
            <a:endParaRPr lang="en-US" dirty="0">
              <a:solidFill>
                <a:srgbClr val="FFFFFF"/>
              </a:solidFill>
              <a:latin typeface="Arial"/>
            </a:endParaRPr>
          </a:p>
        </p:txBody>
      </p:sp>
      <p:sp>
        <p:nvSpPr>
          <p:cNvPr id="75" name="TextBox 74"/>
          <p:cNvSpPr txBox="1"/>
          <p:nvPr/>
        </p:nvSpPr>
        <p:spPr>
          <a:xfrm>
            <a:off x="1103867" y="1879229"/>
            <a:ext cx="1819589" cy="341632"/>
          </a:xfrm>
          <a:prstGeom prst="rect">
            <a:avLst/>
          </a:prstGeom>
          <a:noFill/>
        </p:spPr>
        <p:txBody>
          <a:bodyPr wrap="square" rtlCol="0">
            <a:spAutoFit/>
          </a:bodyPr>
          <a:lstStyle/>
          <a:p>
            <a:pPr defTabSz="914400" fontAlgn="base">
              <a:lnSpc>
                <a:spcPct val="90000"/>
              </a:lnSpc>
              <a:spcBef>
                <a:spcPts val="600"/>
              </a:spcBef>
              <a:buClr>
                <a:srgbClr val="007DB8"/>
              </a:buClr>
            </a:pPr>
            <a:r>
              <a:rPr lang="en-US" sz="1800" b="1" dirty="0" smtClean="0">
                <a:solidFill>
                  <a:srgbClr val="FFFFFF"/>
                </a:solidFill>
              </a:rPr>
              <a:t>Attach</a:t>
            </a:r>
          </a:p>
        </p:txBody>
      </p:sp>
      <p:sp>
        <p:nvSpPr>
          <p:cNvPr id="26" name="TextBox 25"/>
          <p:cNvSpPr txBox="1"/>
          <p:nvPr/>
        </p:nvSpPr>
        <p:spPr>
          <a:xfrm>
            <a:off x="6203813" y="2302851"/>
            <a:ext cx="2777406" cy="822960"/>
          </a:xfrm>
          <a:prstGeom prst="rect">
            <a:avLst/>
          </a:prstGeom>
          <a:noFill/>
        </p:spPr>
        <p:txBody>
          <a:bodyPr wrap="square" rtlCol="0">
            <a:noAutofit/>
          </a:bodyPr>
          <a:lstStyle/>
          <a:p>
            <a:pPr defTabSz="914400" fontAlgn="base">
              <a:lnSpc>
                <a:spcPct val="90000"/>
              </a:lnSpc>
              <a:spcBef>
                <a:spcPts val="600"/>
              </a:spcBef>
              <a:buClr>
                <a:srgbClr val="FFFFFF"/>
              </a:buClr>
              <a:buSzPct val="100000"/>
            </a:pPr>
            <a:r>
              <a:rPr lang="en-US" sz="1400" dirty="0" smtClean="0">
                <a:solidFill>
                  <a:srgbClr val="FFFFFF"/>
                </a:solidFill>
                <a:ea typeface="Museo Sans For Dell" pitchFamily="2" charset="0"/>
              </a:rPr>
              <a:t>Accelerate sales and delivery engagements with our expertise, best practices, resources and advanced services.</a:t>
            </a:r>
            <a:endParaRPr lang="en-US" sz="1400" dirty="0">
              <a:solidFill>
                <a:srgbClr val="FFFFFF"/>
              </a:solidFill>
              <a:ea typeface="Museo Sans For Dell" pitchFamily="2" charset="0"/>
            </a:endParaRPr>
          </a:p>
        </p:txBody>
      </p:sp>
      <p:sp>
        <p:nvSpPr>
          <p:cNvPr id="24" name="TextBox 23"/>
          <p:cNvSpPr txBox="1"/>
          <p:nvPr/>
        </p:nvSpPr>
        <p:spPr>
          <a:xfrm>
            <a:off x="489141" y="3560125"/>
            <a:ext cx="2380022" cy="914400"/>
          </a:xfrm>
          <a:prstGeom prst="rect">
            <a:avLst/>
          </a:prstGeom>
          <a:noFill/>
        </p:spPr>
        <p:txBody>
          <a:bodyPr wrap="square" rtlCol="0">
            <a:noAutofit/>
          </a:bodyPr>
          <a:lstStyle>
            <a:defPPr>
              <a:defRPr lang="en-US"/>
            </a:defPPr>
            <a:lvl1pPr marL="285750" indent="-285750">
              <a:lnSpc>
                <a:spcPct val="90000"/>
              </a:lnSpc>
              <a:spcBef>
                <a:spcPts val="600"/>
              </a:spcBef>
              <a:spcAft>
                <a:spcPts val="0"/>
              </a:spcAft>
              <a:buClr>
                <a:schemeClr val="tx1"/>
              </a:buClr>
              <a:buSzPct val="100000"/>
              <a:buFont typeface="Arial" panose="020B0604020202020204" pitchFamily="34" charset="0"/>
              <a:buChar char="•"/>
              <a:defRPr sz="1400">
                <a:latin typeface="Museo Sans For Dell" pitchFamily="2" charset="0"/>
                <a:ea typeface="Museo Sans For Dell" pitchFamily="2" charset="0"/>
              </a:defRPr>
            </a:lvl1pPr>
          </a:lstStyle>
          <a:p>
            <a:pPr marL="173038" indent="-173038">
              <a:buClr>
                <a:srgbClr val="F2AF00"/>
              </a:buClr>
            </a:pPr>
            <a:r>
              <a:rPr lang="en-US" b="1" dirty="0" smtClean="0">
                <a:solidFill>
                  <a:srgbClr val="FFD220"/>
                </a:solidFill>
                <a:latin typeface="Arial"/>
              </a:rPr>
              <a:t>Hit rebate targets</a:t>
            </a:r>
          </a:p>
          <a:p>
            <a:pPr marL="173038" indent="-173038">
              <a:buClr>
                <a:srgbClr val="F2AF00"/>
              </a:buClr>
            </a:pPr>
            <a:r>
              <a:rPr lang="en-US" b="1" dirty="0" smtClean="0">
                <a:solidFill>
                  <a:srgbClr val="FFD220"/>
                </a:solidFill>
                <a:latin typeface="Arial"/>
              </a:rPr>
              <a:t>Drive tier attainment</a:t>
            </a:r>
          </a:p>
          <a:p>
            <a:pPr marL="173038" indent="-173038">
              <a:buClr>
                <a:srgbClr val="F2AF00"/>
              </a:buClr>
            </a:pPr>
            <a:r>
              <a:rPr lang="en-US" b="1" dirty="0" smtClean="0">
                <a:solidFill>
                  <a:srgbClr val="FFD220"/>
                </a:solidFill>
                <a:latin typeface="Arial"/>
              </a:rPr>
              <a:t>Increase deal size</a:t>
            </a:r>
            <a:endParaRPr lang="en-US" b="1" dirty="0">
              <a:solidFill>
                <a:srgbClr val="FFD220"/>
              </a:solidFill>
              <a:latin typeface="Arial"/>
            </a:endParaRPr>
          </a:p>
        </p:txBody>
      </p:sp>
      <p:sp>
        <p:nvSpPr>
          <p:cNvPr id="25" name="TextBox 24"/>
          <p:cNvSpPr txBox="1"/>
          <p:nvPr/>
        </p:nvSpPr>
        <p:spPr>
          <a:xfrm>
            <a:off x="3332557" y="3560125"/>
            <a:ext cx="2585643" cy="914400"/>
          </a:xfrm>
          <a:prstGeom prst="rect">
            <a:avLst/>
          </a:prstGeom>
          <a:noFill/>
        </p:spPr>
        <p:txBody>
          <a:bodyPr wrap="square" rtlCol="0">
            <a:noAutofit/>
          </a:bodyPr>
          <a:lstStyle>
            <a:defPPr>
              <a:defRPr lang="en-US"/>
            </a:defPPr>
            <a:lvl1pPr marL="285750" indent="-285750">
              <a:lnSpc>
                <a:spcPct val="90000"/>
              </a:lnSpc>
              <a:spcBef>
                <a:spcPts val="600"/>
              </a:spcBef>
              <a:spcAft>
                <a:spcPts val="0"/>
              </a:spcAft>
              <a:buClr>
                <a:schemeClr val="tx1"/>
              </a:buClr>
              <a:buSzPct val="100000"/>
              <a:buFont typeface="Arial" panose="020B0604020202020204" pitchFamily="34" charset="0"/>
              <a:buChar char="•"/>
              <a:defRPr sz="1400">
                <a:latin typeface="Museo Sans For Dell" pitchFamily="2" charset="0"/>
                <a:ea typeface="Museo Sans For Dell" pitchFamily="2" charset="0"/>
              </a:defRPr>
            </a:lvl1pPr>
          </a:lstStyle>
          <a:p>
            <a:pPr marL="173038" indent="-173038">
              <a:buClr>
                <a:srgbClr val="F2AF00"/>
              </a:buClr>
            </a:pPr>
            <a:r>
              <a:rPr lang="en-US" b="1" dirty="0" smtClean="0">
                <a:solidFill>
                  <a:srgbClr val="FFD220"/>
                </a:solidFill>
                <a:latin typeface="Arial"/>
              </a:rPr>
              <a:t>Grow profitability</a:t>
            </a:r>
            <a:endParaRPr lang="en-US" b="1" dirty="0">
              <a:solidFill>
                <a:srgbClr val="FFD220"/>
              </a:solidFill>
              <a:latin typeface="Arial"/>
            </a:endParaRPr>
          </a:p>
          <a:p>
            <a:pPr marL="173038" indent="-173038">
              <a:buClr>
                <a:srgbClr val="F2AF00"/>
              </a:buClr>
            </a:pPr>
            <a:r>
              <a:rPr lang="en-US" b="1" dirty="0" smtClean="0">
                <a:solidFill>
                  <a:srgbClr val="FFD220"/>
                </a:solidFill>
                <a:latin typeface="Arial"/>
              </a:rPr>
              <a:t>Co-delivery opportunities</a:t>
            </a:r>
          </a:p>
          <a:p>
            <a:pPr marL="173038" indent="-173038">
              <a:buClr>
                <a:srgbClr val="F2AF00"/>
              </a:buClr>
            </a:pPr>
            <a:r>
              <a:rPr lang="en-US" b="1" dirty="0" smtClean="0">
                <a:solidFill>
                  <a:srgbClr val="FFD220"/>
                </a:solidFill>
                <a:latin typeface="Arial"/>
              </a:rPr>
              <a:t>Collaborate around engagements</a:t>
            </a:r>
          </a:p>
        </p:txBody>
      </p:sp>
      <p:sp>
        <p:nvSpPr>
          <p:cNvPr id="27" name="TextBox 26"/>
          <p:cNvSpPr txBox="1"/>
          <p:nvPr/>
        </p:nvSpPr>
        <p:spPr>
          <a:xfrm>
            <a:off x="6164141" y="3560125"/>
            <a:ext cx="2817078" cy="914400"/>
          </a:xfrm>
          <a:prstGeom prst="rect">
            <a:avLst/>
          </a:prstGeom>
          <a:noFill/>
        </p:spPr>
        <p:txBody>
          <a:bodyPr wrap="square" rtlCol="0">
            <a:noAutofit/>
          </a:bodyPr>
          <a:lstStyle>
            <a:defPPr>
              <a:defRPr lang="en-US"/>
            </a:defPPr>
            <a:lvl1pPr marL="285750" indent="-285750">
              <a:lnSpc>
                <a:spcPct val="90000"/>
              </a:lnSpc>
              <a:spcBef>
                <a:spcPts val="600"/>
              </a:spcBef>
              <a:spcAft>
                <a:spcPts val="0"/>
              </a:spcAft>
              <a:buClr>
                <a:schemeClr val="tx1"/>
              </a:buClr>
              <a:buSzPct val="100000"/>
              <a:buFont typeface="Arial" panose="020B0604020202020204" pitchFamily="34" charset="0"/>
              <a:buChar char="•"/>
              <a:defRPr sz="1400">
                <a:latin typeface="Museo Sans For Dell" pitchFamily="2" charset="0"/>
                <a:ea typeface="Museo Sans For Dell" pitchFamily="2" charset="0"/>
              </a:defRPr>
            </a:lvl1pPr>
          </a:lstStyle>
          <a:p>
            <a:pPr marL="173038" indent="-173038">
              <a:buClr>
                <a:srgbClr val="F2AF00"/>
              </a:buClr>
            </a:pPr>
            <a:r>
              <a:rPr lang="en-US" b="1" dirty="0" smtClean="0">
                <a:solidFill>
                  <a:srgbClr val="FFD220"/>
                </a:solidFill>
                <a:latin typeface="Arial"/>
              </a:rPr>
              <a:t>Deliver solutions</a:t>
            </a:r>
          </a:p>
          <a:p>
            <a:pPr marL="173038" indent="-173038">
              <a:buClr>
                <a:srgbClr val="F2AF00"/>
              </a:buClr>
            </a:pPr>
            <a:r>
              <a:rPr lang="en-US" b="1" dirty="0" smtClean="0">
                <a:solidFill>
                  <a:srgbClr val="FFD220"/>
                </a:solidFill>
                <a:latin typeface="Arial"/>
              </a:rPr>
              <a:t>Build delivery efficiency</a:t>
            </a:r>
          </a:p>
          <a:p>
            <a:pPr marL="173038" indent="-173038">
              <a:buClr>
                <a:srgbClr val="F2AF00"/>
              </a:buClr>
            </a:pPr>
            <a:r>
              <a:rPr lang="en-US" b="1" dirty="0" smtClean="0">
                <a:solidFill>
                  <a:srgbClr val="FFD220"/>
                </a:solidFill>
                <a:latin typeface="Arial"/>
              </a:rPr>
              <a:t>Close more deals</a:t>
            </a:r>
            <a:endParaRPr lang="en-US" b="1" dirty="0">
              <a:solidFill>
                <a:srgbClr val="FFD220"/>
              </a:solidFill>
              <a:latin typeface="Arial"/>
            </a:endParaRPr>
          </a:p>
        </p:txBody>
      </p:sp>
      <p:sp>
        <p:nvSpPr>
          <p:cNvPr id="29" name="TextBox 28"/>
          <p:cNvSpPr txBox="1"/>
          <p:nvPr/>
        </p:nvSpPr>
        <p:spPr>
          <a:xfrm>
            <a:off x="308098" y="4835431"/>
            <a:ext cx="128240" cy="124650"/>
          </a:xfrm>
          <a:prstGeom prst="rect">
            <a:avLst/>
          </a:prstGeom>
        </p:spPr>
        <p:txBody>
          <a:bodyPr vert="horz" wrap="none" lIns="0" tIns="0" rIns="0" bIns="0" rtlCol="0" anchor="ctr" anchorCtr="0">
            <a:spAutoFit/>
          </a:bodyPr>
          <a:lstStyle/>
          <a:p>
            <a:pPr algn="r" rtl="0" fontAlgn="base">
              <a:lnSpc>
                <a:spcPct val="90000"/>
              </a:lnSpc>
              <a:spcBef>
                <a:spcPct val="0"/>
              </a:spcBef>
              <a:spcAft>
                <a:spcPct val="0"/>
              </a:spcAft>
              <a:buClr>
                <a:schemeClr val="bg1"/>
              </a:buClr>
            </a:pPr>
            <a:r>
              <a:rPr lang="en-US" sz="900" dirty="0" smtClean="0">
                <a:solidFill>
                  <a:schemeClr val="bg2">
                    <a:lumMod val="50000"/>
                    <a:lumOff val="50000"/>
                  </a:schemeClr>
                </a:solidFill>
                <a:latin typeface="+mn-lt"/>
              </a:rPr>
              <a:t>14</a:t>
            </a:r>
            <a:endParaRPr lang="en-US" sz="900" b="0" kern="1200" dirty="0" smtClean="0">
              <a:solidFill>
                <a:schemeClr val="bg2">
                  <a:lumMod val="50000"/>
                  <a:lumOff val="50000"/>
                </a:schemeClr>
              </a:solidFill>
              <a:latin typeface="+mn-lt"/>
              <a:ea typeface="+mn-ea"/>
              <a:cs typeface="+mn-cs"/>
            </a:endParaRPr>
          </a:p>
        </p:txBody>
      </p:sp>
      <p:pic>
        <p:nvPicPr>
          <p:cNvPr id="30" name="Picture 29"/>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8201289" y="4838853"/>
            <a:ext cx="675370" cy="120065"/>
          </a:xfrm>
          <a:prstGeom prst="rect">
            <a:avLst/>
          </a:prstGeom>
        </p:spPr>
      </p:pic>
    </p:spTree>
    <p:extLst>
      <p:ext uri="{BB962C8B-B14F-4D97-AF65-F5344CB8AC3E}">
        <p14:creationId xmlns:p14="http://schemas.microsoft.com/office/powerpoint/2010/main" val="2565880423"/>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80">
          <a:fgClr>
            <a:schemeClr val="bg2"/>
          </a:fgClr>
          <a:bgClr>
            <a:schemeClr val="tx2"/>
          </a:bgClr>
        </a:pattFill>
        <a:effectLst/>
      </p:bgPr>
    </p:bg>
    <p:spTree>
      <p:nvGrpSpPr>
        <p:cNvPr id="1" name=""/>
        <p:cNvGrpSpPr/>
        <p:nvPr/>
      </p:nvGrpSpPr>
      <p:grpSpPr>
        <a:xfrm>
          <a:off x="0" y="0"/>
          <a:ext cx="0" cy="0"/>
          <a:chOff x="0" y="0"/>
          <a:chExt cx="0" cy="0"/>
        </a:xfrm>
      </p:grpSpPr>
      <p:sp>
        <p:nvSpPr>
          <p:cNvPr id="6" name="TextBox 5"/>
          <p:cNvSpPr txBox="1"/>
          <p:nvPr/>
        </p:nvSpPr>
        <p:spPr>
          <a:xfrm>
            <a:off x="4935682" y="1194008"/>
            <a:ext cx="2507987" cy="3866365"/>
          </a:xfrm>
          <a:prstGeom prst="rect">
            <a:avLst/>
          </a:prstGeom>
          <a:solidFill>
            <a:schemeClr val="tx2"/>
          </a:solidFill>
        </p:spPr>
        <p:txBody>
          <a:bodyPr wrap="square" rtlCol="0">
            <a:spAutoFit/>
          </a:bodyPr>
          <a:lstStyle/>
          <a:p>
            <a:pPr>
              <a:spcBef>
                <a:spcPts val="0"/>
              </a:spcBef>
              <a:spcAft>
                <a:spcPts val="0"/>
              </a:spcAft>
              <a:buClr>
                <a:schemeClr val="bg1"/>
              </a:buClr>
            </a:pPr>
            <a:endParaRPr lang="pl-PL" sz="1400" dirty="0" err="1" smtClean="0">
              <a:solidFill>
                <a:schemeClr val="bg2"/>
              </a:solidFill>
              <a:latin typeface="+mn-lt"/>
            </a:endParaRPr>
          </a:p>
        </p:txBody>
      </p:sp>
      <p:pic>
        <p:nvPicPr>
          <p:cNvPr id="17" name="Picture 16"/>
          <p:cNvPicPr>
            <a:picLocks noChangeAspect="1"/>
          </p:cNvPicPr>
          <p:nvPr/>
        </p:nvPicPr>
        <p:blipFill>
          <a:blip r:embed="rId3"/>
          <a:stretch>
            <a:fillRect/>
          </a:stretch>
        </p:blipFill>
        <p:spPr>
          <a:xfrm>
            <a:off x="5058559" y="1216680"/>
            <a:ext cx="2267132" cy="3815971"/>
          </a:xfrm>
          <a:prstGeom prst="rect">
            <a:avLst/>
          </a:prstGeom>
        </p:spPr>
      </p:pic>
      <p:sp>
        <p:nvSpPr>
          <p:cNvPr id="2" name="Title 1"/>
          <p:cNvSpPr>
            <a:spLocks noGrp="1"/>
          </p:cNvSpPr>
          <p:nvPr>
            <p:ph type="title"/>
          </p:nvPr>
        </p:nvSpPr>
        <p:spPr/>
        <p:txBody>
          <a:bodyPr lIns="0" tIns="45708" rIns="0" bIns="45708">
            <a:normAutofit/>
          </a:bodyPr>
          <a:lstStyle/>
          <a:p>
            <a:r>
              <a:rPr lang="en-US" dirty="0">
                <a:latin typeface="+mj-lt"/>
              </a:rPr>
              <a:t>Services revenue targets for Partners</a:t>
            </a:r>
          </a:p>
        </p:txBody>
      </p:sp>
      <p:sp>
        <p:nvSpPr>
          <p:cNvPr id="3" name="Content Placeholder 2"/>
          <p:cNvSpPr>
            <a:spLocks noGrp="1"/>
          </p:cNvSpPr>
          <p:nvPr>
            <p:ph sz="half" idx="1"/>
          </p:nvPr>
        </p:nvSpPr>
        <p:spPr>
          <a:xfrm>
            <a:off x="274319" y="1253144"/>
            <a:ext cx="3996345" cy="1375756"/>
          </a:xfrm>
        </p:spPr>
        <p:txBody>
          <a:bodyPr>
            <a:normAutofit/>
          </a:bodyPr>
          <a:lstStyle/>
          <a:p>
            <a:r>
              <a:rPr lang="en-US" sz="1600" dirty="0" smtClean="0"/>
              <a:t>Targets levels for specified Partner Tier</a:t>
            </a:r>
            <a:r>
              <a:rPr lang="pl-PL" sz="1600" dirty="0" smtClean="0"/>
              <a:t>:</a:t>
            </a:r>
            <a:endParaRPr lang="en-US" sz="1600" dirty="0" smtClean="0"/>
          </a:p>
          <a:p>
            <a:pPr lvl="1"/>
            <a:r>
              <a:rPr lang="en-US" sz="1400" dirty="0" smtClean="0"/>
              <a:t>Gold: 60k $</a:t>
            </a:r>
          </a:p>
          <a:p>
            <a:pPr lvl="1"/>
            <a:r>
              <a:rPr lang="en-US" sz="1400" dirty="0" smtClean="0"/>
              <a:t>Platinum: 240k $</a:t>
            </a:r>
          </a:p>
          <a:p>
            <a:pPr lvl="1"/>
            <a:r>
              <a:rPr lang="en-US" sz="1400" dirty="0" smtClean="0"/>
              <a:t>Titanium: 720 k $</a:t>
            </a:r>
            <a:endParaRPr lang="en-US" sz="1400" dirty="0"/>
          </a:p>
        </p:txBody>
      </p:sp>
      <p:sp>
        <p:nvSpPr>
          <p:cNvPr id="4" name="Subtitle 3"/>
          <p:cNvSpPr>
            <a:spLocks noGrp="1"/>
          </p:cNvSpPr>
          <p:nvPr>
            <p:ph type="subTitle" idx="11"/>
          </p:nvPr>
        </p:nvSpPr>
        <p:spPr>
          <a:xfrm>
            <a:off x="274319" y="633083"/>
            <a:ext cx="8804564" cy="272268"/>
          </a:xfrm>
        </p:spPr>
        <p:txBody>
          <a:bodyPr lIns="0" tIns="45708" rIns="0" bIns="45708" anchor="t" anchorCtr="0"/>
          <a:lstStyle/>
          <a:p>
            <a:r>
              <a:rPr lang="en-US" sz="1600" dirty="0">
                <a:solidFill>
                  <a:srgbClr val="FFD220"/>
                </a:solidFill>
              </a:rPr>
              <a:t>Each metal level Partners have Services Revenue Target included in Total Revenue Target</a:t>
            </a:r>
          </a:p>
        </p:txBody>
      </p:sp>
      <p:sp>
        <p:nvSpPr>
          <p:cNvPr id="9" name="Content Placeholder 2"/>
          <p:cNvSpPr txBox="1">
            <a:spLocks/>
          </p:cNvSpPr>
          <p:nvPr/>
        </p:nvSpPr>
        <p:spPr>
          <a:xfrm>
            <a:off x="274318" y="2628900"/>
            <a:ext cx="3996345" cy="1375756"/>
          </a:xfrm>
          <a:prstGeom prst="rect">
            <a:avLst/>
          </a:prstGeom>
        </p:spPr>
        <p:txBody>
          <a:bodyPr wrap="square" lIns="0" tIns="0" rIns="0" bIns="0">
            <a:normAutofit/>
          </a:bodyPr>
          <a:lstStyle>
            <a:lvl1pPr marL="228536" indent="-228536" algn="l" rtl="0" eaLnBrk="1" fontAlgn="base" hangingPunct="1">
              <a:lnSpc>
                <a:spcPct val="100000"/>
              </a:lnSpc>
              <a:spcBef>
                <a:spcPts val="1200"/>
              </a:spcBef>
              <a:spcAft>
                <a:spcPts val="0"/>
              </a:spcAft>
              <a:buClr>
                <a:srgbClr val="AAAAAA"/>
              </a:buClr>
              <a:buFont typeface="Arial" pitchFamily="34" charset="0"/>
              <a:buChar char="•"/>
              <a:defRPr sz="1400">
                <a:solidFill>
                  <a:schemeClr val="tx2"/>
                </a:solidFill>
                <a:latin typeface="Arial" panose="020B0604020202020204" pitchFamily="34" charset="0"/>
                <a:ea typeface="Arial"/>
                <a:cs typeface="Arial" panose="020B0604020202020204" pitchFamily="34" charset="0"/>
              </a:defRPr>
            </a:lvl1pPr>
            <a:lvl2pPr marL="572929" indent="-231711"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tx2"/>
                </a:solidFill>
                <a:latin typeface="Arial" panose="020B0604020202020204" pitchFamily="34" charset="0"/>
                <a:ea typeface="Arial"/>
                <a:cs typeface="Arial" panose="020B0604020202020204" pitchFamily="34" charset="0"/>
              </a:defRPr>
            </a:lvl2pPr>
            <a:lvl3pPr marL="909386" indent="-220602"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tx2"/>
                </a:solidFill>
                <a:latin typeface="Arial" panose="020B0604020202020204" pitchFamily="34" charset="0"/>
                <a:ea typeface="Arial"/>
                <a:cs typeface="Arial" panose="020B0604020202020204" pitchFamily="34" charset="0"/>
              </a:defRPr>
            </a:lvl3pPr>
            <a:lvl4pPr marL="1245843" indent="-222188"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7692" indent="-236472" algn="l" rtl="0" eaLnBrk="1" fontAlgn="base" hangingPunct="1">
              <a:lnSpc>
                <a:spcPct val="90000"/>
              </a:lnSpc>
              <a:spcBef>
                <a:spcPts val="300"/>
              </a:spcBef>
              <a:spcAft>
                <a:spcPts val="0"/>
              </a:spcAft>
              <a:buClr>
                <a:srgbClr val="AAAAAA"/>
              </a:buClr>
              <a:buFont typeface="Museo For Dell 300" pitchFamily="50" charset="0"/>
              <a:buChar char="–"/>
              <a:defRPr sz="1200">
                <a:solidFill>
                  <a:schemeClr val="tx1"/>
                </a:solidFill>
                <a:latin typeface="Museo Sans For Dell" pitchFamily="2" charset="0"/>
                <a:ea typeface="Museo Sans For Dell" pitchFamily="2" charset="0"/>
              </a:defRPr>
            </a:lvl5pPr>
            <a:lvl6pPr marL="2064767" indent="-236472"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1840" indent="-236472"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8914" indent="-236472"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5987" indent="-236472"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r>
              <a:rPr lang="en-US" sz="1600" kern="0" dirty="0" smtClean="0"/>
              <a:t>Call to action:</a:t>
            </a:r>
          </a:p>
          <a:p>
            <a:pPr lvl="1"/>
            <a:r>
              <a:rPr lang="en-US" sz="1400" kern="0" dirty="0" smtClean="0"/>
              <a:t>Setup a meeting/call ASAP</a:t>
            </a:r>
          </a:p>
          <a:p>
            <a:pPr lvl="1"/>
            <a:r>
              <a:rPr lang="en-US" sz="1400" kern="0" dirty="0" smtClean="0"/>
              <a:t>Review actuals</a:t>
            </a:r>
          </a:p>
          <a:p>
            <a:pPr lvl="1"/>
            <a:r>
              <a:rPr lang="en-US" sz="1400" kern="0" dirty="0" smtClean="0"/>
              <a:t>Agree plan how to reach targets together</a:t>
            </a:r>
            <a:endParaRPr lang="en-US" sz="1400" kern="0" dirty="0"/>
          </a:p>
        </p:txBody>
      </p:sp>
      <p:sp>
        <p:nvSpPr>
          <p:cNvPr id="10" name="TextBox 9"/>
          <p:cNvSpPr txBox="1"/>
          <p:nvPr/>
        </p:nvSpPr>
        <p:spPr>
          <a:xfrm>
            <a:off x="336883" y="3943171"/>
            <a:ext cx="3733227" cy="830997"/>
          </a:xfrm>
          <a:prstGeom prst="rect">
            <a:avLst/>
          </a:prstGeom>
          <a:noFill/>
        </p:spPr>
        <p:txBody>
          <a:bodyPr wrap="square" rtlCol="0">
            <a:spAutoFit/>
          </a:bodyPr>
          <a:lstStyle/>
          <a:p>
            <a:pPr>
              <a:spcBef>
                <a:spcPts val="0"/>
              </a:spcBef>
              <a:spcAft>
                <a:spcPts val="0"/>
              </a:spcAft>
              <a:buClr>
                <a:schemeClr val="bg1"/>
              </a:buClr>
            </a:pPr>
            <a:r>
              <a:rPr lang="en-US" dirty="0" smtClean="0">
                <a:solidFill>
                  <a:schemeClr val="accent3"/>
                </a:solidFill>
                <a:latin typeface="+mn-lt"/>
              </a:rPr>
              <a:t>We can help each other – this is win-win story!!!</a:t>
            </a:r>
            <a:endParaRPr lang="en-US" dirty="0" smtClean="0">
              <a:solidFill>
                <a:schemeClr val="accent3"/>
              </a:solidFill>
              <a:latin typeface="+mn-lt"/>
            </a:endParaRPr>
          </a:p>
        </p:txBody>
      </p:sp>
      <p:sp>
        <p:nvSpPr>
          <p:cNvPr id="11" name="TextBox 10"/>
          <p:cNvSpPr txBox="1"/>
          <p:nvPr/>
        </p:nvSpPr>
        <p:spPr>
          <a:xfrm rot="18353254">
            <a:off x="5552482" y="2756950"/>
            <a:ext cx="1378904" cy="307777"/>
          </a:xfrm>
          <a:prstGeom prst="rect">
            <a:avLst/>
          </a:prstGeom>
          <a:noFill/>
        </p:spPr>
        <p:txBody>
          <a:bodyPr wrap="none" rtlCol="0">
            <a:spAutoFit/>
          </a:bodyPr>
          <a:lstStyle/>
          <a:p>
            <a:pPr>
              <a:spcBef>
                <a:spcPts val="0"/>
              </a:spcBef>
              <a:spcAft>
                <a:spcPts val="0"/>
              </a:spcAft>
              <a:buClr>
                <a:schemeClr val="bg1"/>
              </a:buClr>
            </a:pPr>
            <a:r>
              <a:rPr lang="pl-PL" sz="1400" dirty="0" smtClean="0">
                <a:solidFill>
                  <a:schemeClr val="bg2"/>
                </a:solidFill>
                <a:latin typeface="+mn-lt"/>
              </a:rPr>
              <a:t>End of H1 data</a:t>
            </a:r>
            <a:endParaRPr lang="pl-PL" sz="1400" dirty="0" smtClean="0">
              <a:solidFill>
                <a:schemeClr val="bg2"/>
              </a:solidFill>
              <a:latin typeface="+mn-lt"/>
            </a:endParaRPr>
          </a:p>
        </p:txBody>
      </p:sp>
    </p:spTree>
    <p:extLst>
      <p:ext uri="{BB962C8B-B14F-4D97-AF65-F5344CB8AC3E}">
        <p14:creationId xmlns:p14="http://schemas.microsoft.com/office/powerpoint/2010/main" val="310681285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88950" y="229398"/>
            <a:ext cx="7954963" cy="665162"/>
          </a:xfrm>
          <a:prstGeom prst="rect">
            <a:avLst/>
          </a:prstGeom>
        </p:spPr>
        <p:txBody>
          <a:bodyPr>
            <a:normAutofit/>
          </a:bodyPr>
          <a:lstStyle/>
          <a:p>
            <a:r>
              <a:rPr lang="en-US" dirty="0" smtClean="0">
                <a:solidFill>
                  <a:schemeClr val="tx2"/>
                </a:solidFill>
              </a:rPr>
              <a:t>Earn rebates reselling Services</a:t>
            </a:r>
            <a:endParaRPr lang="en-US" dirty="0">
              <a:solidFill>
                <a:schemeClr val="tx2"/>
              </a:solidFill>
            </a:endParaRPr>
          </a:p>
        </p:txBody>
      </p:sp>
      <p:sp>
        <p:nvSpPr>
          <p:cNvPr id="31" name="Content Placeholder 4"/>
          <p:cNvSpPr>
            <a:spLocks noGrp="1"/>
          </p:cNvSpPr>
          <p:nvPr>
            <p:ph sz="half" idx="4294967295"/>
          </p:nvPr>
        </p:nvSpPr>
        <p:spPr>
          <a:xfrm>
            <a:off x="252058" y="773676"/>
            <a:ext cx="4749800" cy="3619500"/>
          </a:xfrm>
          <a:prstGeom prst="rect">
            <a:avLst/>
          </a:prstGeom>
        </p:spPr>
        <p:txBody>
          <a:bodyPr>
            <a:noAutofit/>
          </a:bodyPr>
          <a:lstStyle/>
          <a:p>
            <a:pPr marL="0" indent="0">
              <a:lnSpc>
                <a:spcPct val="110000"/>
              </a:lnSpc>
              <a:spcBef>
                <a:spcPts val="0"/>
              </a:spcBef>
              <a:buNone/>
            </a:pPr>
            <a:r>
              <a:rPr lang="en-US" sz="1600" b="1" dirty="0" smtClean="0">
                <a:solidFill>
                  <a:schemeClr val="bg1"/>
                </a:solidFill>
                <a:latin typeface="+mn-lt"/>
              </a:rPr>
              <a:t>How it works</a:t>
            </a:r>
          </a:p>
          <a:p>
            <a:pPr marL="0" indent="0">
              <a:lnSpc>
                <a:spcPct val="110000"/>
              </a:lnSpc>
              <a:spcBef>
                <a:spcPts val="0"/>
              </a:spcBef>
              <a:buNone/>
            </a:pPr>
            <a:r>
              <a:rPr lang="en-US" sz="1200" b="1" dirty="0" smtClean="0">
                <a:solidFill>
                  <a:schemeClr val="tx2"/>
                </a:solidFill>
                <a:latin typeface="+mn-lt"/>
              </a:rPr>
              <a:t>Gold, Platinum, and Titanium partners </a:t>
            </a:r>
            <a:r>
              <a:rPr lang="en-US" sz="1200" dirty="0" smtClean="0">
                <a:solidFill>
                  <a:schemeClr val="tx2"/>
                </a:solidFill>
                <a:latin typeface="+mn-lt"/>
              </a:rPr>
              <a:t>will be assigned </a:t>
            </a:r>
            <a:r>
              <a:rPr lang="en-US" sz="1200" b="1" dirty="0" smtClean="0">
                <a:solidFill>
                  <a:schemeClr val="tx2"/>
                </a:solidFill>
                <a:latin typeface="+mn-lt"/>
              </a:rPr>
              <a:t>two Services pen rate gates. </a:t>
            </a:r>
          </a:p>
          <a:p>
            <a:pPr>
              <a:lnSpc>
                <a:spcPct val="110000"/>
              </a:lnSpc>
              <a:spcBef>
                <a:spcPts val="0"/>
              </a:spcBef>
            </a:pPr>
            <a:r>
              <a:rPr lang="en-US" sz="1100" dirty="0" smtClean="0">
                <a:solidFill>
                  <a:schemeClr val="tx2"/>
                </a:solidFill>
                <a:latin typeface="+mn-lt"/>
              </a:rPr>
              <a:t>Once you achieve the 1</a:t>
            </a:r>
            <a:r>
              <a:rPr lang="en-US" sz="1100" baseline="30000" dirty="0" smtClean="0">
                <a:solidFill>
                  <a:schemeClr val="tx2"/>
                </a:solidFill>
                <a:latin typeface="+mn-lt"/>
              </a:rPr>
              <a:t>st</a:t>
            </a:r>
            <a:r>
              <a:rPr lang="en-US" sz="1100" dirty="0" smtClean="0">
                <a:solidFill>
                  <a:schemeClr val="tx2"/>
                </a:solidFill>
                <a:latin typeface="+mn-lt"/>
              </a:rPr>
              <a:t> pen rate gate you qualify for the Services rebate.*</a:t>
            </a:r>
          </a:p>
          <a:p>
            <a:pPr marL="0" indent="0">
              <a:lnSpc>
                <a:spcPct val="110000"/>
              </a:lnSpc>
              <a:spcBef>
                <a:spcPts val="0"/>
              </a:spcBef>
              <a:buNone/>
            </a:pPr>
            <a:endParaRPr lang="en-US" sz="1200" dirty="0">
              <a:solidFill>
                <a:schemeClr val="bg2"/>
              </a:solidFill>
              <a:latin typeface="+mn-lt"/>
            </a:endParaRPr>
          </a:p>
          <a:p>
            <a:pPr marL="0" lvl="0" indent="0">
              <a:lnSpc>
                <a:spcPct val="110000"/>
              </a:lnSpc>
              <a:spcBef>
                <a:spcPts val="0"/>
              </a:spcBef>
              <a:buNone/>
            </a:pPr>
            <a:r>
              <a:rPr lang="en-US" sz="1600" b="1" dirty="0">
                <a:solidFill>
                  <a:schemeClr val="bg1"/>
                </a:solidFill>
                <a:latin typeface="+mn-lt"/>
              </a:rPr>
              <a:t>How </a:t>
            </a:r>
            <a:r>
              <a:rPr lang="en-US" sz="1600" b="1" dirty="0" smtClean="0">
                <a:solidFill>
                  <a:schemeClr val="bg1"/>
                </a:solidFill>
                <a:latin typeface="+mn-lt"/>
              </a:rPr>
              <a:t>the </a:t>
            </a:r>
            <a:r>
              <a:rPr lang="en-US" sz="1600" b="1" dirty="0">
                <a:solidFill>
                  <a:schemeClr val="bg1"/>
                </a:solidFill>
                <a:latin typeface="+mn-lt"/>
              </a:rPr>
              <a:t>Services pen rate </a:t>
            </a:r>
            <a:r>
              <a:rPr lang="en-US" sz="1600" b="1" dirty="0" smtClean="0">
                <a:solidFill>
                  <a:schemeClr val="bg1"/>
                </a:solidFill>
                <a:latin typeface="+mn-lt"/>
              </a:rPr>
              <a:t>calculated </a:t>
            </a:r>
            <a:endParaRPr lang="en-US" sz="1600" b="1" dirty="0">
              <a:solidFill>
                <a:schemeClr val="bg1"/>
              </a:solidFill>
              <a:latin typeface="+mn-lt"/>
            </a:endParaRPr>
          </a:p>
          <a:p>
            <a:pPr marL="0" indent="0">
              <a:lnSpc>
                <a:spcPct val="110000"/>
              </a:lnSpc>
              <a:spcBef>
                <a:spcPts val="0"/>
              </a:spcBef>
              <a:buNone/>
            </a:pPr>
            <a:r>
              <a:rPr lang="en-US" sz="1200" b="1" dirty="0">
                <a:solidFill>
                  <a:schemeClr val="tx2"/>
                </a:solidFill>
                <a:latin typeface="+mn-lt"/>
              </a:rPr>
              <a:t>Total Services revenue </a:t>
            </a:r>
            <a:r>
              <a:rPr lang="en-US" sz="1200" dirty="0">
                <a:solidFill>
                  <a:schemeClr val="tx2"/>
                </a:solidFill>
                <a:latin typeface="+mn-lt"/>
              </a:rPr>
              <a:t>divided</a:t>
            </a:r>
            <a:r>
              <a:rPr lang="en-US" sz="1200" b="1" dirty="0">
                <a:solidFill>
                  <a:schemeClr val="tx2"/>
                </a:solidFill>
                <a:latin typeface="+mn-lt"/>
              </a:rPr>
              <a:t> </a:t>
            </a:r>
            <a:r>
              <a:rPr lang="en-US" sz="1200" dirty="0">
                <a:solidFill>
                  <a:schemeClr val="tx2"/>
                </a:solidFill>
                <a:latin typeface="+mn-lt"/>
              </a:rPr>
              <a:t>by the </a:t>
            </a:r>
            <a:r>
              <a:rPr lang="en-US" sz="1200" b="1" dirty="0">
                <a:solidFill>
                  <a:schemeClr val="tx2"/>
                </a:solidFill>
                <a:latin typeface="+mn-lt"/>
              </a:rPr>
              <a:t>total Dell EMC revenue</a:t>
            </a:r>
            <a:r>
              <a:rPr lang="en-US" sz="1200" dirty="0">
                <a:solidFill>
                  <a:schemeClr val="tx2"/>
                </a:solidFill>
                <a:latin typeface="+mn-lt"/>
              </a:rPr>
              <a:t> </a:t>
            </a:r>
            <a:endParaRPr lang="en-US" sz="1200" dirty="0" smtClean="0">
              <a:solidFill>
                <a:schemeClr val="tx2"/>
              </a:solidFill>
              <a:latin typeface="+mn-lt"/>
            </a:endParaRPr>
          </a:p>
          <a:p>
            <a:pPr marL="0" indent="0">
              <a:lnSpc>
                <a:spcPct val="110000"/>
              </a:lnSpc>
              <a:spcBef>
                <a:spcPts val="0"/>
              </a:spcBef>
              <a:buNone/>
            </a:pPr>
            <a:endParaRPr lang="en-US" sz="1200" dirty="0">
              <a:solidFill>
                <a:schemeClr val="tx2"/>
              </a:solidFill>
              <a:latin typeface="+mn-lt"/>
            </a:endParaRPr>
          </a:p>
          <a:p>
            <a:pPr marL="0" indent="0">
              <a:lnSpc>
                <a:spcPct val="110000"/>
              </a:lnSpc>
              <a:spcBef>
                <a:spcPts val="0"/>
              </a:spcBef>
              <a:buNone/>
            </a:pPr>
            <a:endParaRPr lang="en-US" sz="1200" dirty="0" smtClean="0">
              <a:solidFill>
                <a:schemeClr val="tx2"/>
              </a:solidFill>
              <a:latin typeface="+mn-lt"/>
            </a:endParaRPr>
          </a:p>
          <a:p>
            <a:pPr marL="0" indent="0">
              <a:lnSpc>
                <a:spcPct val="110000"/>
              </a:lnSpc>
              <a:spcBef>
                <a:spcPts val="0"/>
              </a:spcBef>
              <a:buNone/>
            </a:pPr>
            <a:endParaRPr lang="en-US" sz="1200" dirty="0">
              <a:solidFill>
                <a:schemeClr val="tx2"/>
              </a:solidFill>
              <a:latin typeface="+mn-lt"/>
            </a:endParaRPr>
          </a:p>
          <a:p>
            <a:pPr>
              <a:lnSpc>
                <a:spcPct val="110000"/>
              </a:lnSpc>
              <a:spcBef>
                <a:spcPts val="0"/>
              </a:spcBef>
            </a:pPr>
            <a:r>
              <a:rPr lang="en-US" sz="1100" dirty="0">
                <a:solidFill>
                  <a:schemeClr val="tx2"/>
                </a:solidFill>
                <a:latin typeface="+mn-lt"/>
              </a:rPr>
              <a:t>Point of sale (POS) and after point of sale  (APOS) purchases </a:t>
            </a:r>
            <a:r>
              <a:rPr lang="en-US" sz="1100" b="1" dirty="0">
                <a:solidFill>
                  <a:schemeClr val="tx2"/>
                </a:solidFill>
                <a:latin typeface="+mn-lt"/>
              </a:rPr>
              <a:t>direct from Dell EMC and through distribution </a:t>
            </a:r>
            <a:r>
              <a:rPr lang="en-US" sz="1100" dirty="0">
                <a:solidFill>
                  <a:schemeClr val="tx2"/>
                </a:solidFill>
                <a:latin typeface="+mn-lt"/>
              </a:rPr>
              <a:t>are included in the pen rate calculation</a:t>
            </a:r>
            <a:r>
              <a:rPr lang="en-US" sz="1100" dirty="0" smtClean="0">
                <a:solidFill>
                  <a:schemeClr val="tx2"/>
                </a:solidFill>
                <a:latin typeface="+mn-lt"/>
              </a:rPr>
              <a:t>.*</a:t>
            </a:r>
            <a:endParaRPr lang="en-US" sz="1100" dirty="0">
              <a:solidFill>
                <a:schemeClr val="tx2"/>
              </a:solidFill>
              <a:latin typeface="+mn-lt"/>
            </a:endParaRPr>
          </a:p>
          <a:p>
            <a:pPr marL="0" indent="0">
              <a:lnSpc>
                <a:spcPct val="110000"/>
              </a:lnSpc>
              <a:spcBef>
                <a:spcPts val="0"/>
              </a:spcBef>
              <a:buNone/>
            </a:pPr>
            <a:endParaRPr lang="en-US" sz="1200" dirty="0" smtClean="0">
              <a:solidFill>
                <a:schemeClr val="bg2"/>
              </a:solidFill>
              <a:latin typeface="+mn-lt"/>
            </a:endParaRPr>
          </a:p>
          <a:p>
            <a:pPr marL="0" indent="0">
              <a:lnSpc>
                <a:spcPct val="110000"/>
              </a:lnSpc>
              <a:spcBef>
                <a:spcPts val="0"/>
              </a:spcBef>
              <a:buNone/>
            </a:pPr>
            <a:r>
              <a:rPr lang="en-US" sz="1600" b="1" dirty="0" smtClean="0">
                <a:solidFill>
                  <a:schemeClr val="bg1"/>
                </a:solidFill>
                <a:latin typeface="+mn-lt"/>
              </a:rPr>
              <a:t>How the rebate payout calculated</a:t>
            </a:r>
          </a:p>
          <a:p>
            <a:pPr marL="0" indent="0">
              <a:lnSpc>
                <a:spcPct val="110000"/>
              </a:lnSpc>
              <a:spcBef>
                <a:spcPts val="0"/>
              </a:spcBef>
              <a:buNone/>
            </a:pPr>
            <a:r>
              <a:rPr lang="en-US" sz="1200" dirty="0" smtClean="0">
                <a:solidFill>
                  <a:schemeClr val="tx2"/>
                </a:solidFill>
                <a:latin typeface="+mn-lt"/>
              </a:rPr>
              <a:t>The rebate payout % is paid on total Dell EMC revenue.* </a:t>
            </a:r>
          </a:p>
          <a:p>
            <a:pPr>
              <a:lnSpc>
                <a:spcPct val="110000"/>
              </a:lnSpc>
              <a:spcBef>
                <a:spcPts val="0"/>
              </a:spcBef>
            </a:pPr>
            <a:r>
              <a:rPr lang="en-US" sz="1100" dirty="0" smtClean="0">
                <a:solidFill>
                  <a:schemeClr val="tx2"/>
                </a:solidFill>
                <a:latin typeface="+mn-lt"/>
              </a:rPr>
              <a:t>The </a:t>
            </a:r>
            <a:r>
              <a:rPr lang="en-US" sz="1100" dirty="0">
                <a:solidFill>
                  <a:schemeClr val="tx2"/>
                </a:solidFill>
                <a:latin typeface="+mn-lt"/>
              </a:rPr>
              <a:t>Services rebate payout % </a:t>
            </a:r>
            <a:r>
              <a:rPr lang="en-US" sz="1100" dirty="0" smtClean="0">
                <a:solidFill>
                  <a:schemeClr val="tx2"/>
                </a:solidFill>
                <a:latin typeface="+mn-lt"/>
              </a:rPr>
              <a:t>is based on the final </a:t>
            </a:r>
            <a:r>
              <a:rPr lang="en-US" sz="1100" dirty="0">
                <a:solidFill>
                  <a:schemeClr val="tx2"/>
                </a:solidFill>
                <a:latin typeface="+mn-lt"/>
              </a:rPr>
              <a:t>gate achieved. </a:t>
            </a:r>
            <a:endParaRPr lang="en-US" sz="1100" dirty="0">
              <a:latin typeface="+mn-lt"/>
            </a:endParaRPr>
          </a:p>
          <a:p>
            <a:pPr marL="0" indent="0" fontAlgn="auto">
              <a:lnSpc>
                <a:spcPct val="90000"/>
              </a:lnSpc>
              <a:spcBef>
                <a:spcPts val="0"/>
              </a:spcBef>
              <a:buNone/>
            </a:pPr>
            <a:endParaRPr lang="en-US" sz="1200" dirty="0">
              <a:latin typeface="+mn-lt"/>
            </a:endParaRPr>
          </a:p>
          <a:p>
            <a:pPr marL="0" indent="0" fontAlgn="auto">
              <a:lnSpc>
                <a:spcPct val="90000"/>
              </a:lnSpc>
              <a:spcBef>
                <a:spcPts val="0"/>
              </a:spcBef>
              <a:buNone/>
            </a:pPr>
            <a:endParaRPr lang="en-US" sz="1200" dirty="0">
              <a:latin typeface="+mn-lt"/>
            </a:endParaRPr>
          </a:p>
          <a:p>
            <a:pPr>
              <a:lnSpc>
                <a:spcPct val="110000"/>
              </a:lnSpc>
              <a:spcBef>
                <a:spcPts val="0"/>
              </a:spcBef>
            </a:pPr>
            <a:endParaRPr lang="en-US" sz="1200" dirty="0">
              <a:latin typeface="+mn-lt"/>
            </a:endParaRPr>
          </a:p>
          <a:p>
            <a:pPr marL="346075" lvl="1" indent="-3175">
              <a:lnSpc>
                <a:spcPct val="110000"/>
              </a:lnSpc>
              <a:spcBef>
                <a:spcPts val="0"/>
              </a:spcBef>
              <a:buFont typeface="Arial" pitchFamily="34" charset="0"/>
              <a:buNone/>
            </a:pPr>
            <a:endParaRPr lang="en-US" dirty="0">
              <a:latin typeface="+mn-lt"/>
              <a:cs typeface="+mn-cs"/>
            </a:endParaRPr>
          </a:p>
          <a:p>
            <a:pPr marL="512763" indent="-285750"/>
            <a:endParaRPr lang="en-US" sz="1200" dirty="0">
              <a:latin typeface="+mn-lt"/>
            </a:endParaRPr>
          </a:p>
          <a:p>
            <a:pPr marL="858838" lvl="1" indent="-285750">
              <a:buFont typeface="Arial" panose="020B0604020202020204" pitchFamily="34" charset="0"/>
              <a:buChar char="•"/>
            </a:pPr>
            <a:endParaRPr lang="en-US" dirty="0">
              <a:latin typeface="+mn-lt"/>
              <a:cs typeface="+mn-cs"/>
            </a:endParaRPr>
          </a:p>
          <a:p>
            <a:pPr marL="858838" lvl="1" indent="-285750">
              <a:buFont typeface="Arial" panose="020B0604020202020204" pitchFamily="34" charset="0"/>
              <a:buChar char="•"/>
            </a:pPr>
            <a:endParaRPr lang="en-US" dirty="0">
              <a:latin typeface="+mn-lt"/>
              <a:cs typeface="+mn-cs"/>
            </a:endParaRPr>
          </a:p>
          <a:p>
            <a:endParaRPr lang="en-US" sz="1200" dirty="0">
              <a:latin typeface="+mn-lt"/>
            </a:endParaRPr>
          </a:p>
          <a:p>
            <a:endParaRPr lang="en-US" sz="1200" dirty="0">
              <a:latin typeface="+mn-lt"/>
            </a:endParaRPr>
          </a:p>
        </p:txBody>
      </p:sp>
      <p:sp>
        <p:nvSpPr>
          <p:cNvPr id="2" name="Rectangle 1"/>
          <p:cNvSpPr/>
          <p:nvPr/>
        </p:nvSpPr>
        <p:spPr>
          <a:xfrm>
            <a:off x="267084" y="4573385"/>
            <a:ext cx="8711221" cy="415498"/>
          </a:xfrm>
          <a:prstGeom prst="rect">
            <a:avLst/>
          </a:prstGeom>
          <a:noFill/>
        </p:spPr>
        <p:txBody>
          <a:bodyPr wrap="square">
            <a:spAutoFit/>
          </a:bodyPr>
          <a:lstStyle/>
          <a:p>
            <a:r>
              <a:rPr lang="en-US" sz="700" dirty="0">
                <a:solidFill>
                  <a:schemeClr val="tx2"/>
                </a:solidFill>
              </a:rPr>
              <a:t>*Targets and achievements are calculated separately for client and enterprise. Competency requirements must be met to be eligible for rebate payouts. Services vary by region. After point of sale (APOS) includes services upsell, renewals, and extensions. Excludes renewal on legacy EMC products. The Titanium Black tier will have unique Services revenue target. Only transactions with a valid service tag are applicable to the calculation of the Services Pen Rate or Services Rebate. See the Partner Program terms and conditions at partner.dell.com for more details. </a:t>
            </a:r>
          </a:p>
        </p:txBody>
      </p:sp>
      <p:sp>
        <p:nvSpPr>
          <p:cNvPr id="15" name="Slide Number Deloitte"/>
          <p:cNvSpPr txBox="1"/>
          <p:nvPr/>
        </p:nvSpPr>
        <p:spPr>
          <a:xfrm>
            <a:off x="14630" y="4834890"/>
            <a:ext cx="548640" cy="173736"/>
          </a:xfrm>
          <a:prstGeom prst="rect">
            <a:avLst/>
          </a:prstGeom>
          <a:noFill/>
        </p:spPr>
        <p:txBody>
          <a:bodyPr vert="horz" wrap="square" rtlCol="0" anchor="ctr" anchorCtr="1">
            <a:noAutofit/>
          </a:bodyPr>
          <a:lstStyle/>
          <a:p>
            <a:pPr algn="ctr">
              <a:lnSpc>
                <a:spcPct val="90000"/>
              </a:lnSpc>
              <a:spcBef>
                <a:spcPts val="600"/>
              </a:spcBef>
              <a:spcAft>
                <a:spcPts val="0"/>
              </a:spcAft>
              <a:buClr>
                <a:schemeClr val="bg1"/>
              </a:buClr>
            </a:pPr>
            <a:r>
              <a:rPr lang="en-US" sz="800" dirty="0" smtClean="0">
                <a:solidFill>
                  <a:srgbClr val="939393"/>
                </a:solidFill>
                <a:latin typeface="Museo Sans For Dell" panose="02000000000000000000" pitchFamily="2" charset="0"/>
              </a:rPr>
              <a:t>3</a:t>
            </a:r>
          </a:p>
        </p:txBody>
      </p:sp>
      <p:sp>
        <p:nvSpPr>
          <p:cNvPr id="22" name="Rectangle 21"/>
          <p:cNvSpPr/>
          <p:nvPr/>
        </p:nvSpPr>
        <p:spPr>
          <a:xfrm>
            <a:off x="5069170" y="930070"/>
            <a:ext cx="3931001" cy="3463106"/>
          </a:xfrm>
          <a:prstGeom prst="rect">
            <a:avLst/>
          </a:prstGeom>
          <a:noFill/>
          <a:effectLst/>
        </p:spPr>
        <p:txBody>
          <a:bodyPr wrap="square" lIns="182880" tIns="137160" rIns="137160" bIns="137160" rtlCol="0" anchor="ctr">
            <a:noAutofit/>
          </a:bodyPr>
          <a:lstStyle/>
          <a:p>
            <a:pPr algn="ctr">
              <a:lnSpc>
                <a:spcPct val="90000"/>
              </a:lnSpc>
              <a:spcBef>
                <a:spcPts val="600"/>
              </a:spcBef>
              <a:spcAft>
                <a:spcPts val="0"/>
              </a:spcAft>
            </a:pPr>
            <a:endParaRPr lang="en-US" sz="1000" dirty="0" smtClean="0">
              <a:solidFill>
                <a:schemeClr val="tx2"/>
              </a:solidFill>
              <a:latin typeface="+mn-lt"/>
            </a:endParaRPr>
          </a:p>
        </p:txBody>
      </p:sp>
      <p:sp>
        <p:nvSpPr>
          <p:cNvPr id="23" name="TextBox 22"/>
          <p:cNvSpPr txBox="1"/>
          <p:nvPr/>
        </p:nvSpPr>
        <p:spPr>
          <a:xfrm>
            <a:off x="6033080" y="3964737"/>
            <a:ext cx="1907895" cy="230832"/>
          </a:xfrm>
          <a:prstGeom prst="rect">
            <a:avLst/>
          </a:prstGeom>
          <a:noFill/>
        </p:spPr>
        <p:txBody>
          <a:bodyPr wrap="none" rtlCol="0" anchor="ctr">
            <a:spAutoFit/>
          </a:bodyPr>
          <a:lstStyle/>
          <a:p>
            <a:pPr algn="ctr">
              <a:lnSpc>
                <a:spcPct val="90000"/>
              </a:lnSpc>
              <a:spcBef>
                <a:spcPts val="450"/>
              </a:spcBef>
              <a:buClr>
                <a:srgbClr val="0085C3"/>
              </a:buClr>
            </a:pPr>
            <a:r>
              <a:rPr lang="en-US" sz="1000" b="1" dirty="0">
                <a:solidFill>
                  <a:schemeClr val="tx2"/>
                </a:solidFill>
                <a:latin typeface="+mn-lt"/>
              </a:rPr>
              <a:t>% </a:t>
            </a:r>
            <a:r>
              <a:rPr lang="en-US" sz="1000" b="1" dirty="0" smtClean="0">
                <a:solidFill>
                  <a:schemeClr val="tx2"/>
                </a:solidFill>
                <a:latin typeface="+mn-lt"/>
              </a:rPr>
              <a:t>Services Penetration </a:t>
            </a:r>
            <a:r>
              <a:rPr lang="en-US" sz="1000" b="1" dirty="0">
                <a:solidFill>
                  <a:schemeClr val="tx2"/>
                </a:solidFill>
                <a:latin typeface="+mn-lt"/>
              </a:rPr>
              <a:t>Rate</a:t>
            </a:r>
          </a:p>
        </p:txBody>
      </p:sp>
      <p:sp>
        <p:nvSpPr>
          <p:cNvPr id="24" name="TextBox 23"/>
          <p:cNvSpPr txBox="1"/>
          <p:nvPr/>
        </p:nvSpPr>
        <p:spPr>
          <a:xfrm rot="16200000">
            <a:off x="4400561" y="2352546"/>
            <a:ext cx="1818125" cy="230832"/>
          </a:xfrm>
          <a:prstGeom prst="rect">
            <a:avLst/>
          </a:prstGeom>
          <a:noFill/>
        </p:spPr>
        <p:txBody>
          <a:bodyPr wrap="none" rtlCol="0" anchor="ctr">
            <a:spAutoFit/>
          </a:bodyPr>
          <a:lstStyle/>
          <a:p>
            <a:pPr algn="ctr">
              <a:lnSpc>
                <a:spcPct val="90000"/>
              </a:lnSpc>
              <a:spcBef>
                <a:spcPts val="450"/>
              </a:spcBef>
              <a:buClr>
                <a:srgbClr val="0085C3"/>
              </a:buClr>
            </a:pPr>
            <a:r>
              <a:rPr lang="en-US" sz="1000" b="1" dirty="0" smtClean="0">
                <a:solidFill>
                  <a:schemeClr val="tx2"/>
                </a:solidFill>
                <a:latin typeface="+mn-lt"/>
              </a:rPr>
              <a:t> Payout  % of total revenue</a:t>
            </a:r>
            <a:endParaRPr lang="en-US" sz="1000" b="1" dirty="0">
              <a:solidFill>
                <a:schemeClr val="tx2"/>
              </a:solidFill>
              <a:latin typeface="+mn-lt"/>
            </a:endParaRPr>
          </a:p>
        </p:txBody>
      </p:sp>
      <p:sp>
        <p:nvSpPr>
          <p:cNvPr id="34" name="Rectangle 33"/>
          <p:cNvSpPr/>
          <p:nvPr/>
        </p:nvSpPr>
        <p:spPr>
          <a:xfrm>
            <a:off x="6656426" y="3436638"/>
            <a:ext cx="1042763" cy="435008"/>
          </a:xfrm>
          <a:prstGeom prst="rect">
            <a:avLst/>
          </a:prstGeom>
          <a:solidFill>
            <a:schemeClr val="tx2"/>
          </a:solidFill>
          <a:effectLst/>
        </p:spPr>
        <p:txBody>
          <a:bodyPr wrap="square" lIns="137160" tIns="102870" rIns="102870" bIns="102870" rtlCol="0" anchor="ctr">
            <a:noAutofit/>
          </a:bodyPr>
          <a:lstStyle/>
          <a:p>
            <a:pPr algn="ctr">
              <a:lnSpc>
                <a:spcPct val="90000"/>
              </a:lnSpc>
              <a:spcBef>
                <a:spcPts val="450"/>
              </a:spcBef>
            </a:pPr>
            <a:r>
              <a:rPr lang="en-US" sz="1000" dirty="0" smtClean="0">
                <a:solidFill>
                  <a:schemeClr val="bg2"/>
                </a:solidFill>
                <a:latin typeface="+mn-lt"/>
              </a:rPr>
              <a:t>Base Rebates</a:t>
            </a:r>
          </a:p>
        </p:txBody>
      </p:sp>
      <p:sp>
        <p:nvSpPr>
          <p:cNvPr id="35" name="Rectangle 34"/>
          <p:cNvSpPr/>
          <p:nvPr/>
        </p:nvSpPr>
        <p:spPr>
          <a:xfrm>
            <a:off x="7726331" y="3436638"/>
            <a:ext cx="1042763" cy="435008"/>
          </a:xfrm>
          <a:prstGeom prst="rect">
            <a:avLst/>
          </a:prstGeom>
          <a:solidFill>
            <a:schemeClr val="tx2"/>
          </a:solidFill>
          <a:effectLst/>
        </p:spPr>
        <p:txBody>
          <a:bodyPr wrap="square" lIns="137160" tIns="102870" rIns="102870" bIns="102870" rtlCol="0" anchor="ctr">
            <a:noAutofit/>
          </a:bodyPr>
          <a:lstStyle/>
          <a:p>
            <a:pPr algn="ctr">
              <a:lnSpc>
                <a:spcPct val="90000"/>
              </a:lnSpc>
              <a:spcBef>
                <a:spcPts val="450"/>
              </a:spcBef>
            </a:pPr>
            <a:endParaRPr lang="en-US" sz="1000" dirty="0" smtClean="0">
              <a:solidFill>
                <a:schemeClr val="bg2"/>
              </a:solidFill>
              <a:latin typeface="+mn-lt"/>
            </a:endParaRPr>
          </a:p>
          <a:p>
            <a:pPr algn="ctr">
              <a:lnSpc>
                <a:spcPct val="90000"/>
              </a:lnSpc>
              <a:spcBef>
                <a:spcPts val="450"/>
              </a:spcBef>
            </a:pPr>
            <a:r>
              <a:rPr lang="en-US" sz="1000" dirty="0" smtClean="0">
                <a:solidFill>
                  <a:schemeClr val="bg2"/>
                </a:solidFill>
                <a:latin typeface="+mn-lt"/>
              </a:rPr>
              <a:t>Base Rebates </a:t>
            </a:r>
          </a:p>
          <a:p>
            <a:pPr algn="ctr">
              <a:lnSpc>
                <a:spcPct val="90000"/>
              </a:lnSpc>
              <a:spcBef>
                <a:spcPts val="450"/>
              </a:spcBef>
            </a:pPr>
            <a:endParaRPr lang="en-US" sz="1000" dirty="0">
              <a:solidFill>
                <a:schemeClr val="bg2"/>
              </a:solidFill>
              <a:latin typeface="+mn-lt"/>
            </a:endParaRPr>
          </a:p>
        </p:txBody>
      </p:sp>
      <p:sp>
        <p:nvSpPr>
          <p:cNvPr id="36" name="Rectangle 35"/>
          <p:cNvSpPr/>
          <p:nvPr/>
        </p:nvSpPr>
        <p:spPr>
          <a:xfrm>
            <a:off x="6655781" y="2419800"/>
            <a:ext cx="1044053" cy="987216"/>
          </a:xfrm>
          <a:prstGeom prst="rect">
            <a:avLst/>
          </a:prstGeom>
          <a:solidFill>
            <a:srgbClr val="3DC6EF"/>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1000" dirty="0" smtClean="0">
              <a:solidFill>
                <a:schemeClr val="tx2"/>
              </a:solidFill>
              <a:latin typeface="+mn-lt"/>
            </a:endParaRPr>
          </a:p>
        </p:txBody>
      </p:sp>
      <p:sp>
        <p:nvSpPr>
          <p:cNvPr id="37" name="Rectangle 36"/>
          <p:cNvSpPr/>
          <p:nvPr/>
        </p:nvSpPr>
        <p:spPr>
          <a:xfrm>
            <a:off x="7725686" y="1436991"/>
            <a:ext cx="1044053" cy="1970025"/>
          </a:xfrm>
          <a:prstGeom prst="rect">
            <a:avLst/>
          </a:prstGeom>
          <a:solidFill>
            <a:srgbClr val="FFD220"/>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1000" dirty="0" smtClean="0">
              <a:solidFill>
                <a:schemeClr val="tx2"/>
              </a:solidFill>
              <a:latin typeface="+mn-lt"/>
            </a:endParaRPr>
          </a:p>
        </p:txBody>
      </p:sp>
      <p:sp>
        <p:nvSpPr>
          <p:cNvPr id="38" name="Rectangle 37"/>
          <p:cNvSpPr/>
          <p:nvPr/>
        </p:nvSpPr>
        <p:spPr>
          <a:xfrm>
            <a:off x="5585876" y="3436638"/>
            <a:ext cx="1042763" cy="435008"/>
          </a:xfrm>
          <a:prstGeom prst="rect">
            <a:avLst/>
          </a:prstGeom>
          <a:solidFill>
            <a:schemeClr val="tx2"/>
          </a:solidFill>
          <a:effectLst/>
        </p:spPr>
        <p:txBody>
          <a:bodyPr wrap="square" lIns="137160" tIns="102870" rIns="102870" bIns="102870" rtlCol="0" anchor="ctr">
            <a:noAutofit/>
          </a:bodyPr>
          <a:lstStyle/>
          <a:p>
            <a:pPr algn="ctr">
              <a:lnSpc>
                <a:spcPct val="90000"/>
              </a:lnSpc>
              <a:spcBef>
                <a:spcPts val="450"/>
              </a:spcBef>
            </a:pPr>
            <a:endParaRPr lang="en-US" sz="1000" dirty="0" smtClean="0">
              <a:solidFill>
                <a:schemeClr val="bg2"/>
              </a:solidFill>
              <a:latin typeface="+mn-lt"/>
            </a:endParaRPr>
          </a:p>
          <a:p>
            <a:pPr algn="ctr">
              <a:lnSpc>
                <a:spcPct val="90000"/>
              </a:lnSpc>
              <a:spcBef>
                <a:spcPts val="450"/>
              </a:spcBef>
            </a:pPr>
            <a:r>
              <a:rPr lang="en-US" sz="1000" dirty="0" smtClean="0">
                <a:solidFill>
                  <a:schemeClr val="bg2"/>
                </a:solidFill>
                <a:latin typeface="+mn-lt"/>
              </a:rPr>
              <a:t>Base Rebates </a:t>
            </a:r>
          </a:p>
          <a:p>
            <a:pPr algn="ctr">
              <a:lnSpc>
                <a:spcPct val="90000"/>
              </a:lnSpc>
              <a:spcBef>
                <a:spcPts val="450"/>
              </a:spcBef>
            </a:pPr>
            <a:endParaRPr lang="en-US" sz="1000" dirty="0">
              <a:solidFill>
                <a:schemeClr val="bg2"/>
              </a:solidFill>
              <a:latin typeface="+mn-lt"/>
            </a:endParaRPr>
          </a:p>
        </p:txBody>
      </p:sp>
      <p:sp>
        <p:nvSpPr>
          <p:cNvPr id="39" name="TextBox 38"/>
          <p:cNvSpPr txBox="1"/>
          <p:nvPr/>
        </p:nvSpPr>
        <p:spPr>
          <a:xfrm>
            <a:off x="6687787" y="2392469"/>
            <a:ext cx="980041" cy="1243512"/>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1000" dirty="0" smtClean="0">
                <a:latin typeface="+mn-lt"/>
              </a:rPr>
              <a:t>Services Penetration Rate </a:t>
            </a:r>
          </a:p>
          <a:p>
            <a:pPr algn="ctr">
              <a:lnSpc>
                <a:spcPct val="90000"/>
              </a:lnSpc>
              <a:spcBef>
                <a:spcPts val="600"/>
              </a:spcBef>
              <a:spcAft>
                <a:spcPts val="0"/>
              </a:spcAft>
              <a:buClr>
                <a:schemeClr val="bg1"/>
              </a:buClr>
            </a:pPr>
            <a:r>
              <a:rPr lang="en-US" sz="1000" b="1" dirty="0" smtClean="0">
                <a:latin typeface="+mn-lt"/>
              </a:rPr>
              <a:t>Gate #1</a:t>
            </a:r>
          </a:p>
        </p:txBody>
      </p:sp>
      <p:sp>
        <p:nvSpPr>
          <p:cNvPr id="40" name="TextBox 39"/>
          <p:cNvSpPr txBox="1"/>
          <p:nvPr/>
        </p:nvSpPr>
        <p:spPr>
          <a:xfrm>
            <a:off x="7757692" y="2392469"/>
            <a:ext cx="980041" cy="1243512"/>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1000" dirty="0" smtClean="0">
                <a:latin typeface="+mn-lt"/>
              </a:rPr>
              <a:t>Services Penetration Rate </a:t>
            </a:r>
          </a:p>
          <a:p>
            <a:pPr algn="ctr">
              <a:lnSpc>
                <a:spcPct val="90000"/>
              </a:lnSpc>
              <a:spcBef>
                <a:spcPts val="600"/>
              </a:spcBef>
              <a:spcAft>
                <a:spcPts val="0"/>
              </a:spcAft>
              <a:buClr>
                <a:schemeClr val="bg1"/>
              </a:buClr>
            </a:pPr>
            <a:r>
              <a:rPr lang="en-US" sz="1000" b="1" dirty="0" smtClean="0">
                <a:latin typeface="+mn-lt"/>
              </a:rPr>
              <a:t>Gate #2</a:t>
            </a:r>
          </a:p>
        </p:txBody>
      </p:sp>
      <p:sp>
        <p:nvSpPr>
          <p:cNvPr id="41" name="TextBox 40"/>
          <p:cNvSpPr txBox="1"/>
          <p:nvPr/>
        </p:nvSpPr>
        <p:spPr>
          <a:xfrm>
            <a:off x="7726331" y="1508012"/>
            <a:ext cx="1042763" cy="738972"/>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1000" b="1" dirty="0" smtClean="0">
                <a:latin typeface="+mn-lt"/>
              </a:rPr>
              <a:t>MAX </a:t>
            </a:r>
          </a:p>
          <a:p>
            <a:pPr algn="ctr">
              <a:lnSpc>
                <a:spcPct val="90000"/>
              </a:lnSpc>
              <a:spcBef>
                <a:spcPts val="600"/>
              </a:spcBef>
              <a:spcAft>
                <a:spcPts val="0"/>
              </a:spcAft>
              <a:buClr>
                <a:schemeClr val="bg1"/>
              </a:buClr>
            </a:pPr>
            <a:r>
              <a:rPr lang="en-US" sz="1000" b="1" dirty="0" smtClean="0">
                <a:latin typeface="+mn-lt"/>
              </a:rPr>
              <a:t>PAYOUT</a:t>
            </a:r>
          </a:p>
        </p:txBody>
      </p:sp>
      <p:cxnSp>
        <p:nvCxnSpPr>
          <p:cNvPr id="43" name="Straight Connector 42"/>
          <p:cNvCxnSpPr/>
          <p:nvPr/>
        </p:nvCxnSpPr>
        <p:spPr>
          <a:xfrm flipH="1">
            <a:off x="5515748" y="3907754"/>
            <a:ext cx="3314447" cy="6910"/>
          </a:xfrm>
          <a:prstGeom prst="line">
            <a:avLst/>
          </a:prstGeom>
          <a:ln>
            <a:solidFill>
              <a:srgbClr val="007DB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19750" y="1119249"/>
            <a:ext cx="0" cy="2795414"/>
          </a:xfrm>
          <a:prstGeom prst="line">
            <a:avLst/>
          </a:prstGeom>
          <a:ln>
            <a:solidFill>
              <a:srgbClr val="007DB8"/>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45930" y="2549967"/>
            <a:ext cx="3168759" cy="501676"/>
          </a:xfrm>
          <a:prstGeom prst="rect">
            <a:avLst/>
          </a:prstGeom>
          <a:noFill/>
        </p:spPr>
        <p:txBody>
          <a:bodyPr wrap="square" rtlCol="0">
            <a:spAutoFit/>
          </a:bodyPr>
          <a:lstStyle/>
          <a:p>
            <a:pPr lvl="0" algn="ctr">
              <a:lnSpc>
                <a:spcPct val="90000"/>
              </a:lnSpc>
              <a:spcBef>
                <a:spcPts val="600"/>
              </a:spcBef>
              <a:spcAft>
                <a:spcPts val="0"/>
              </a:spcAft>
              <a:buClr>
                <a:srgbClr val="0085C3"/>
              </a:buClr>
            </a:pPr>
            <a:r>
              <a:rPr lang="en-US" sz="1200" b="1" dirty="0">
                <a:solidFill>
                  <a:schemeClr val="tx2"/>
                </a:solidFill>
                <a:latin typeface="+mn-lt"/>
              </a:rPr>
              <a:t>Total Services </a:t>
            </a:r>
            <a:r>
              <a:rPr lang="en-US" sz="1200" b="1" dirty="0" smtClean="0">
                <a:solidFill>
                  <a:schemeClr val="tx2"/>
                </a:solidFill>
                <a:latin typeface="+mn-lt"/>
              </a:rPr>
              <a:t>Revenue</a:t>
            </a:r>
          </a:p>
          <a:p>
            <a:pPr lvl="0" algn="ctr">
              <a:lnSpc>
                <a:spcPct val="90000"/>
              </a:lnSpc>
              <a:spcBef>
                <a:spcPts val="600"/>
              </a:spcBef>
              <a:spcAft>
                <a:spcPts val="0"/>
              </a:spcAft>
              <a:buClr>
                <a:srgbClr val="0085C3"/>
              </a:buClr>
            </a:pPr>
            <a:r>
              <a:rPr lang="en-US" sz="1200" b="1" dirty="0" smtClean="0">
                <a:solidFill>
                  <a:schemeClr val="tx2"/>
                </a:solidFill>
                <a:latin typeface="+mn-lt"/>
              </a:rPr>
              <a:t>Total </a:t>
            </a:r>
            <a:r>
              <a:rPr lang="en-US" sz="1200" b="1" dirty="0">
                <a:solidFill>
                  <a:schemeClr val="tx2"/>
                </a:solidFill>
                <a:latin typeface="+mn-lt"/>
              </a:rPr>
              <a:t>Dell </a:t>
            </a:r>
            <a:r>
              <a:rPr lang="en-US" sz="1200" b="1" dirty="0" smtClean="0">
                <a:solidFill>
                  <a:schemeClr val="tx2"/>
                </a:solidFill>
                <a:latin typeface="+mn-lt"/>
              </a:rPr>
              <a:t>Revenue</a:t>
            </a:r>
            <a:endParaRPr lang="en-US" sz="1200" b="1" dirty="0">
              <a:solidFill>
                <a:schemeClr val="tx2"/>
              </a:solidFill>
              <a:latin typeface="+mn-lt"/>
            </a:endParaRPr>
          </a:p>
        </p:txBody>
      </p:sp>
      <p:cxnSp>
        <p:nvCxnSpPr>
          <p:cNvPr id="51" name="Straight Connector 50"/>
          <p:cNvCxnSpPr/>
          <p:nvPr/>
        </p:nvCxnSpPr>
        <p:spPr>
          <a:xfrm>
            <a:off x="1118699" y="2799251"/>
            <a:ext cx="2466151" cy="88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Equal 20"/>
          <p:cNvSpPr/>
          <p:nvPr/>
        </p:nvSpPr>
        <p:spPr>
          <a:xfrm>
            <a:off x="3700309" y="2721134"/>
            <a:ext cx="240232" cy="170440"/>
          </a:xfrm>
          <a:prstGeom prst="mathEqual">
            <a:avLst/>
          </a:prstGeom>
          <a:solidFill>
            <a:schemeClr val="tx2"/>
          </a:solidFill>
          <a:ln w="12700" cmpd="sng">
            <a:noFill/>
          </a:ln>
          <a:effectLst/>
        </p:spPr>
        <p:txBody>
          <a:bodyPr wrap="square" lIns="182880" tIns="137160" rIns="137160" bIns="137160" rtlCol="0" anchor="ctr">
            <a:no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lnSpc>
                <a:spcPct val="90000"/>
              </a:lnSpc>
              <a:spcBef>
                <a:spcPts val="600"/>
              </a:spcBef>
              <a:spcAft>
                <a:spcPts val="0"/>
              </a:spcAft>
            </a:pPr>
            <a:endParaRPr lang="en-US" sz="1800" dirty="0" err="1" smtClean="0">
              <a:solidFill>
                <a:schemeClr val="tx2"/>
              </a:solidFill>
              <a:latin typeface="+mn-lt"/>
            </a:endParaRPr>
          </a:p>
        </p:txBody>
      </p:sp>
      <p:sp>
        <p:nvSpPr>
          <p:cNvPr id="25" name="TextBox 4"/>
          <p:cNvSpPr txBox="1"/>
          <p:nvPr/>
        </p:nvSpPr>
        <p:spPr>
          <a:xfrm>
            <a:off x="3940541" y="2660751"/>
            <a:ext cx="799615" cy="276999"/>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ts val="0"/>
              </a:spcBef>
              <a:spcAft>
                <a:spcPts val="0"/>
              </a:spcAft>
              <a:buClr>
                <a:schemeClr val="bg1"/>
              </a:buClr>
            </a:pPr>
            <a:r>
              <a:rPr lang="en-US" sz="1200" dirty="0" smtClean="0">
                <a:solidFill>
                  <a:schemeClr val="tx2"/>
                </a:solidFill>
                <a:latin typeface="+mn-lt"/>
              </a:rPr>
              <a:t>Pen rate</a:t>
            </a:r>
          </a:p>
        </p:txBody>
      </p:sp>
    </p:spTree>
    <p:extLst>
      <p:ext uri="{BB962C8B-B14F-4D97-AF65-F5344CB8AC3E}">
        <p14:creationId xmlns:p14="http://schemas.microsoft.com/office/powerpoint/2010/main" val="176118694"/>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75">
          <a:fgClr>
            <a:schemeClr val="tx2"/>
          </a:fgClr>
          <a:bgClr>
            <a:schemeClr val="bg1"/>
          </a:bgClr>
        </a:pattFill>
        <a:effectLst/>
      </p:bgPr>
    </p:bg>
    <p:spTree>
      <p:nvGrpSpPr>
        <p:cNvPr id="1" name=""/>
        <p:cNvGrpSpPr/>
        <p:nvPr/>
      </p:nvGrpSpPr>
      <p:grpSpPr>
        <a:xfrm>
          <a:off x="0" y="0"/>
          <a:ext cx="0" cy="0"/>
          <a:chOff x="0" y="0"/>
          <a:chExt cx="0" cy="0"/>
        </a:xfrm>
      </p:grpSpPr>
      <p:sp>
        <p:nvSpPr>
          <p:cNvPr id="6" name="TextBox 5"/>
          <p:cNvSpPr txBox="1"/>
          <p:nvPr/>
        </p:nvSpPr>
        <p:spPr>
          <a:xfrm>
            <a:off x="329306" y="1026106"/>
            <a:ext cx="8580426" cy="3795275"/>
          </a:xfrm>
          <a:prstGeom prst="rect">
            <a:avLst/>
          </a:prstGeom>
          <a:solidFill>
            <a:schemeClr val="tx2"/>
          </a:solidFill>
        </p:spPr>
        <p:txBody>
          <a:bodyPr wrap="square" rtlCol="0">
            <a:spAutoFit/>
          </a:bodyPr>
          <a:lstStyle/>
          <a:p>
            <a:pPr>
              <a:spcBef>
                <a:spcPts val="0"/>
              </a:spcBef>
              <a:spcAft>
                <a:spcPts val="0"/>
              </a:spcAft>
              <a:buClr>
                <a:schemeClr val="bg1"/>
              </a:buClr>
            </a:pPr>
            <a:endParaRPr lang="pl-PL" sz="1400" dirty="0" err="1" smtClean="0">
              <a:solidFill>
                <a:schemeClr val="bg2"/>
              </a:solidFill>
              <a:latin typeface="+mn-lt"/>
            </a:endParaRPr>
          </a:p>
        </p:txBody>
      </p:sp>
      <p:pic>
        <p:nvPicPr>
          <p:cNvPr id="12" name="Picture 11"/>
          <p:cNvPicPr>
            <a:picLocks noChangeAspect="1"/>
          </p:cNvPicPr>
          <p:nvPr/>
        </p:nvPicPr>
        <p:blipFill>
          <a:blip r:embed="rId3"/>
          <a:stretch>
            <a:fillRect/>
          </a:stretch>
        </p:blipFill>
        <p:spPr>
          <a:xfrm>
            <a:off x="641545" y="1063891"/>
            <a:ext cx="7949989" cy="3692956"/>
          </a:xfrm>
          <a:prstGeom prst="rect">
            <a:avLst/>
          </a:prstGeom>
        </p:spPr>
      </p:pic>
      <p:sp>
        <p:nvSpPr>
          <p:cNvPr id="2" name="Title 1"/>
          <p:cNvSpPr>
            <a:spLocks noGrp="1"/>
          </p:cNvSpPr>
          <p:nvPr>
            <p:ph type="title"/>
          </p:nvPr>
        </p:nvSpPr>
        <p:spPr/>
        <p:txBody>
          <a:bodyPr lIns="0" tIns="45708" rIns="0" bIns="45708">
            <a:normAutofit/>
          </a:bodyPr>
          <a:lstStyle/>
          <a:p>
            <a:r>
              <a:rPr lang="en-US" dirty="0" smtClean="0">
                <a:latin typeface="+mj-lt"/>
              </a:rPr>
              <a:t>Services rebates for Partners</a:t>
            </a:r>
            <a:endParaRPr lang="en-US" dirty="0">
              <a:latin typeface="+mj-lt"/>
            </a:endParaRPr>
          </a:p>
        </p:txBody>
      </p:sp>
      <p:sp>
        <p:nvSpPr>
          <p:cNvPr id="4" name="Subtitle 3"/>
          <p:cNvSpPr>
            <a:spLocks noGrp="1"/>
          </p:cNvSpPr>
          <p:nvPr>
            <p:ph type="subTitle" idx="11"/>
          </p:nvPr>
        </p:nvSpPr>
        <p:spPr>
          <a:xfrm>
            <a:off x="274319" y="633083"/>
            <a:ext cx="8804564" cy="272268"/>
          </a:xfrm>
        </p:spPr>
        <p:txBody>
          <a:bodyPr lIns="0" tIns="45708" rIns="0" bIns="45708" anchor="t" anchorCtr="0"/>
          <a:lstStyle/>
          <a:p>
            <a:r>
              <a:rPr lang="en-US" sz="1600" dirty="0" smtClean="0">
                <a:solidFill>
                  <a:srgbClr val="FFD220"/>
                </a:solidFill>
              </a:rPr>
              <a:t>Each metal level Partners have opportunity to reach backed R</a:t>
            </a:r>
            <a:r>
              <a:rPr lang="pl-PL" sz="1600" dirty="0" smtClean="0">
                <a:solidFill>
                  <a:srgbClr val="FFD220"/>
                </a:solidFill>
              </a:rPr>
              <a:t>e</a:t>
            </a:r>
            <a:r>
              <a:rPr lang="en-US" sz="1600" dirty="0" smtClean="0">
                <a:solidFill>
                  <a:srgbClr val="FFD220"/>
                </a:solidFill>
              </a:rPr>
              <a:t>bates for each LOB</a:t>
            </a:r>
            <a:endParaRPr lang="en-US" sz="1600" dirty="0">
              <a:solidFill>
                <a:srgbClr val="FFD220"/>
              </a:solidFill>
            </a:endParaRPr>
          </a:p>
        </p:txBody>
      </p:sp>
      <p:sp>
        <p:nvSpPr>
          <p:cNvPr id="11" name="TextBox 10"/>
          <p:cNvSpPr txBox="1"/>
          <p:nvPr/>
        </p:nvSpPr>
        <p:spPr>
          <a:xfrm rot="18353254">
            <a:off x="3157647" y="2565105"/>
            <a:ext cx="2917786" cy="584775"/>
          </a:xfrm>
          <a:prstGeom prst="rect">
            <a:avLst/>
          </a:prstGeom>
          <a:noFill/>
        </p:spPr>
        <p:txBody>
          <a:bodyPr wrap="none" rtlCol="0">
            <a:spAutoFit/>
          </a:bodyPr>
          <a:lstStyle/>
          <a:p>
            <a:pPr>
              <a:spcBef>
                <a:spcPts val="0"/>
              </a:spcBef>
              <a:spcAft>
                <a:spcPts val="0"/>
              </a:spcAft>
              <a:buClr>
                <a:schemeClr val="bg1"/>
              </a:buClr>
            </a:pPr>
            <a:r>
              <a:rPr lang="pl-PL" sz="3200" dirty="0" smtClean="0">
                <a:solidFill>
                  <a:schemeClr val="bg2"/>
                </a:solidFill>
                <a:latin typeface="+mn-lt"/>
              </a:rPr>
              <a:t>End of H1 data</a:t>
            </a:r>
            <a:endParaRPr lang="pl-PL" sz="3200" dirty="0" smtClean="0">
              <a:solidFill>
                <a:schemeClr val="bg2"/>
              </a:solidFill>
              <a:latin typeface="+mn-lt"/>
            </a:endParaRPr>
          </a:p>
        </p:txBody>
      </p:sp>
    </p:spTree>
    <p:extLst>
      <p:ext uri="{BB962C8B-B14F-4D97-AF65-F5344CB8AC3E}">
        <p14:creationId xmlns:p14="http://schemas.microsoft.com/office/powerpoint/2010/main" val="1067024954"/>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4463"/>
            <a:ext cx="7954963" cy="639762"/>
          </a:xfrm>
          <a:prstGeom prst="rect">
            <a:avLst/>
          </a:prstGeom>
        </p:spPr>
        <p:txBody>
          <a:bodyPr/>
          <a:lstStyle/>
          <a:p>
            <a:r>
              <a:rPr lang="en-US" dirty="0" smtClean="0">
                <a:solidFill>
                  <a:schemeClr val="tx2"/>
                </a:solidFill>
              </a:rPr>
              <a:t>What is Dell PC as a Service?</a:t>
            </a:r>
            <a:endParaRPr lang="en-US" dirty="0">
              <a:solidFill>
                <a:schemeClr val="tx2"/>
              </a:solidFill>
            </a:endParaRPr>
          </a:p>
        </p:txBody>
      </p:sp>
      <p:sp>
        <p:nvSpPr>
          <p:cNvPr id="3" name="TextBox 2"/>
          <p:cNvSpPr txBox="1"/>
          <p:nvPr/>
        </p:nvSpPr>
        <p:spPr>
          <a:xfrm>
            <a:off x="460375" y="1247994"/>
            <a:ext cx="8077374" cy="707886"/>
          </a:xfrm>
          <a:prstGeom prst="rect">
            <a:avLst/>
          </a:prstGeom>
          <a:noFill/>
        </p:spPr>
        <p:txBody>
          <a:bodyPr wrap="square" rtlCol="0">
            <a:spAutoFit/>
          </a:bodyPr>
          <a:lstStyle/>
          <a:p>
            <a:pPr algn="ctr">
              <a:spcBef>
                <a:spcPts val="0"/>
              </a:spcBef>
              <a:spcAft>
                <a:spcPts val="0"/>
              </a:spcAft>
              <a:buClr>
                <a:srgbClr val="0085C3"/>
              </a:buClr>
            </a:pPr>
            <a:r>
              <a:rPr lang="en-US" sz="2000" dirty="0">
                <a:solidFill>
                  <a:schemeClr val="tx2"/>
                </a:solidFill>
              </a:rPr>
              <a:t>Dell PC as a Service </a:t>
            </a:r>
            <a:r>
              <a:rPr lang="en-US" sz="2000" dirty="0" smtClean="0">
                <a:solidFill>
                  <a:schemeClr val="tx2"/>
                </a:solidFill>
              </a:rPr>
              <a:t>combines </a:t>
            </a:r>
            <a:r>
              <a:rPr lang="en-US" sz="2000" dirty="0">
                <a:solidFill>
                  <a:schemeClr val="tx2"/>
                </a:solidFill>
              </a:rPr>
              <a:t>hardware, software, </a:t>
            </a:r>
            <a:r>
              <a:rPr lang="en-US" sz="2000" dirty="0" smtClean="0">
                <a:solidFill>
                  <a:schemeClr val="tx2"/>
                </a:solidFill>
              </a:rPr>
              <a:t>lifecycle </a:t>
            </a:r>
            <a:r>
              <a:rPr lang="en-US" sz="2000" dirty="0">
                <a:solidFill>
                  <a:schemeClr val="tx2"/>
                </a:solidFill>
              </a:rPr>
              <a:t>services and financing into one all-encompassing </a:t>
            </a:r>
            <a:r>
              <a:rPr lang="en-US" sz="2000" dirty="0" smtClean="0">
                <a:solidFill>
                  <a:schemeClr val="tx2"/>
                </a:solidFill>
              </a:rPr>
              <a:t>solution providing for a</a:t>
            </a:r>
            <a:endParaRPr lang="en-US" sz="2000" dirty="0" smtClean="0">
              <a:solidFill>
                <a:schemeClr val="tx2"/>
              </a:solidFill>
              <a:latin typeface="Arial"/>
            </a:endParaRPr>
          </a:p>
        </p:txBody>
      </p:sp>
      <p:sp>
        <p:nvSpPr>
          <p:cNvPr id="20" name="AutoShape 2" descr="Image result for support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44444"/>
              </a:solidFill>
            </a:endParaRPr>
          </a:p>
        </p:txBody>
      </p:sp>
      <p:sp>
        <p:nvSpPr>
          <p:cNvPr id="22" name="AutoShape 4" descr="Image result for lifecycl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44444"/>
              </a:solidFill>
            </a:endParaRPr>
          </a:p>
        </p:txBody>
      </p:sp>
      <p:sp>
        <p:nvSpPr>
          <p:cNvPr id="35" name="TextBox 34"/>
          <p:cNvSpPr txBox="1"/>
          <p:nvPr/>
        </p:nvSpPr>
        <p:spPr>
          <a:xfrm>
            <a:off x="541757" y="1934965"/>
            <a:ext cx="7914609" cy="523220"/>
          </a:xfrm>
          <a:prstGeom prst="rect">
            <a:avLst/>
          </a:prstGeom>
          <a:noFill/>
          <a:ln w="12700">
            <a:noFill/>
          </a:ln>
        </p:spPr>
        <p:txBody>
          <a:bodyPr wrap="square" rtlCol="0">
            <a:spAutoFit/>
          </a:bodyPr>
          <a:lstStyle/>
          <a:p>
            <a:pPr algn="ctr">
              <a:spcBef>
                <a:spcPts val="0"/>
              </a:spcBef>
              <a:spcAft>
                <a:spcPts val="0"/>
              </a:spcAft>
              <a:buClr>
                <a:srgbClr val="0085C3"/>
              </a:buClr>
            </a:pPr>
            <a:r>
              <a:rPr lang="en-US" sz="2800" b="1" dirty="0">
                <a:solidFill>
                  <a:schemeClr val="accent3"/>
                </a:solidFill>
              </a:rPr>
              <a:t>s</a:t>
            </a:r>
            <a:r>
              <a:rPr lang="en-US" sz="2800" b="1" dirty="0" smtClean="0">
                <a:solidFill>
                  <a:schemeClr val="accent3"/>
                </a:solidFill>
              </a:rPr>
              <a:t>ingle</a:t>
            </a:r>
            <a:r>
              <a:rPr lang="en-US" sz="2800" b="1" dirty="0">
                <a:solidFill>
                  <a:schemeClr val="accent3"/>
                </a:solidFill>
              </a:rPr>
              <a:t>, predictable price per seat per month</a:t>
            </a:r>
            <a:endParaRPr lang="en-US" sz="2800" b="1" dirty="0" smtClean="0">
              <a:solidFill>
                <a:schemeClr val="accent3"/>
              </a:solidFill>
              <a:latin typeface="Arial"/>
            </a:endParaRPr>
          </a:p>
        </p:txBody>
      </p:sp>
      <p:pic>
        <p:nvPicPr>
          <p:cNvPr id="5" name="Picture 4"/>
          <p:cNvPicPr>
            <a:picLocks noChangeAspect="1"/>
          </p:cNvPicPr>
          <p:nvPr/>
        </p:nvPicPr>
        <p:blipFill>
          <a:blip r:embed="rId4"/>
          <a:stretch>
            <a:fillRect/>
          </a:stretch>
        </p:blipFill>
        <p:spPr>
          <a:xfrm>
            <a:off x="5611110" y="2919762"/>
            <a:ext cx="821250" cy="798750"/>
          </a:xfrm>
          <a:prstGeom prst="rect">
            <a:avLst/>
          </a:prstGeom>
        </p:spPr>
      </p:pic>
      <p:pic>
        <p:nvPicPr>
          <p:cNvPr id="10" name="Picture 9"/>
          <p:cNvPicPr>
            <a:picLocks noChangeAspect="1"/>
          </p:cNvPicPr>
          <p:nvPr/>
        </p:nvPicPr>
        <p:blipFill>
          <a:blip r:embed="rId5"/>
          <a:stretch>
            <a:fillRect/>
          </a:stretch>
        </p:blipFill>
        <p:spPr>
          <a:xfrm>
            <a:off x="555625" y="2993712"/>
            <a:ext cx="810000" cy="517500"/>
          </a:xfrm>
          <a:prstGeom prst="rect">
            <a:avLst/>
          </a:prstGeom>
        </p:spPr>
      </p:pic>
      <p:pic>
        <p:nvPicPr>
          <p:cNvPr id="11" name="Picture 10"/>
          <p:cNvPicPr>
            <a:picLocks noChangeAspect="1"/>
          </p:cNvPicPr>
          <p:nvPr/>
        </p:nvPicPr>
        <p:blipFill>
          <a:blip r:embed="rId6"/>
          <a:stretch>
            <a:fillRect/>
          </a:stretch>
        </p:blipFill>
        <p:spPr>
          <a:xfrm>
            <a:off x="2233287" y="2847462"/>
            <a:ext cx="821250" cy="810000"/>
          </a:xfrm>
          <a:prstGeom prst="rect">
            <a:avLst/>
          </a:prstGeom>
        </p:spPr>
      </p:pic>
      <p:pic>
        <p:nvPicPr>
          <p:cNvPr id="23" name="Picture 22"/>
          <p:cNvPicPr>
            <a:picLocks noChangeAspect="1"/>
          </p:cNvPicPr>
          <p:nvPr/>
        </p:nvPicPr>
        <p:blipFill>
          <a:blip r:embed="rId7"/>
          <a:stretch>
            <a:fillRect/>
          </a:stretch>
        </p:blipFill>
        <p:spPr>
          <a:xfrm>
            <a:off x="3941248" y="2856987"/>
            <a:ext cx="821250" cy="810000"/>
          </a:xfrm>
          <a:prstGeom prst="rect">
            <a:avLst/>
          </a:prstGeom>
        </p:spPr>
      </p:pic>
      <p:sp>
        <p:nvSpPr>
          <p:cNvPr id="29" name="TextBox 28"/>
          <p:cNvSpPr txBox="1"/>
          <p:nvPr/>
        </p:nvSpPr>
        <p:spPr>
          <a:xfrm>
            <a:off x="1623243" y="2947969"/>
            <a:ext cx="352425" cy="646331"/>
          </a:xfrm>
          <a:prstGeom prst="rect">
            <a:avLst/>
          </a:prstGeom>
          <a:noFill/>
        </p:spPr>
        <p:txBody>
          <a:bodyPr wrap="square" rtlCol="0">
            <a:spAutoFit/>
          </a:bodyPr>
          <a:lstStyle/>
          <a:p>
            <a:pPr algn="ctr">
              <a:spcBef>
                <a:spcPts val="0"/>
              </a:spcBef>
              <a:spcAft>
                <a:spcPts val="0"/>
              </a:spcAft>
              <a:buClr>
                <a:srgbClr val="0085C3"/>
              </a:buClr>
            </a:pPr>
            <a:r>
              <a:rPr lang="en-US" sz="3600" dirty="0" smtClean="0">
                <a:solidFill>
                  <a:schemeClr val="tx2"/>
                </a:solidFill>
                <a:latin typeface="Arial"/>
              </a:rPr>
              <a:t>+</a:t>
            </a:r>
          </a:p>
        </p:txBody>
      </p:sp>
      <p:sp>
        <p:nvSpPr>
          <p:cNvPr id="39" name="TextBox 38"/>
          <p:cNvSpPr txBox="1"/>
          <p:nvPr/>
        </p:nvSpPr>
        <p:spPr>
          <a:xfrm>
            <a:off x="3241530" y="2975283"/>
            <a:ext cx="352425" cy="646331"/>
          </a:xfrm>
          <a:prstGeom prst="rect">
            <a:avLst/>
          </a:prstGeom>
          <a:noFill/>
        </p:spPr>
        <p:txBody>
          <a:bodyPr wrap="square" rtlCol="0">
            <a:spAutoFit/>
          </a:bodyPr>
          <a:lstStyle/>
          <a:p>
            <a:pPr algn="ctr">
              <a:spcBef>
                <a:spcPts val="0"/>
              </a:spcBef>
              <a:spcAft>
                <a:spcPts val="0"/>
              </a:spcAft>
              <a:buClr>
                <a:srgbClr val="0085C3"/>
              </a:buClr>
            </a:pPr>
            <a:r>
              <a:rPr lang="en-US" sz="3600" dirty="0" smtClean="0">
                <a:solidFill>
                  <a:schemeClr val="tx2"/>
                </a:solidFill>
                <a:latin typeface="Arial"/>
              </a:rPr>
              <a:t>+</a:t>
            </a:r>
          </a:p>
        </p:txBody>
      </p:sp>
      <p:sp>
        <p:nvSpPr>
          <p:cNvPr id="40" name="TextBox 39"/>
          <p:cNvSpPr txBox="1"/>
          <p:nvPr/>
        </p:nvSpPr>
        <p:spPr>
          <a:xfrm>
            <a:off x="4971613" y="2967003"/>
            <a:ext cx="352425" cy="646331"/>
          </a:xfrm>
          <a:prstGeom prst="rect">
            <a:avLst/>
          </a:prstGeom>
          <a:noFill/>
        </p:spPr>
        <p:txBody>
          <a:bodyPr wrap="square" rtlCol="0">
            <a:spAutoFit/>
          </a:bodyPr>
          <a:lstStyle/>
          <a:p>
            <a:pPr algn="ctr">
              <a:spcBef>
                <a:spcPts val="0"/>
              </a:spcBef>
              <a:spcAft>
                <a:spcPts val="0"/>
              </a:spcAft>
              <a:buClr>
                <a:srgbClr val="0085C3"/>
              </a:buClr>
            </a:pPr>
            <a:r>
              <a:rPr lang="en-US" sz="3600" dirty="0" smtClean="0">
                <a:solidFill>
                  <a:schemeClr val="tx2"/>
                </a:solidFill>
                <a:latin typeface="Arial"/>
              </a:rPr>
              <a:t>+</a:t>
            </a:r>
          </a:p>
        </p:txBody>
      </p:sp>
      <p:sp>
        <p:nvSpPr>
          <p:cNvPr id="41" name="TextBox 40"/>
          <p:cNvSpPr txBox="1"/>
          <p:nvPr/>
        </p:nvSpPr>
        <p:spPr>
          <a:xfrm>
            <a:off x="6678717" y="2967003"/>
            <a:ext cx="352425" cy="646331"/>
          </a:xfrm>
          <a:prstGeom prst="rect">
            <a:avLst/>
          </a:prstGeom>
          <a:noFill/>
        </p:spPr>
        <p:txBody>
          <a:bodyPr wrap="square" rtlCol="0">
            <a:spAutoFit/>
          </a:bodyPr>
          <a:lstStyle/>
          <a:p>
            <a:pPr algn="ctr">
              <a:spcBef>
                <a:spcPts val="0"/>
              </a:spcBef>
              <a:spcAft>
                <a:spcPts val="0"/>
              </a:spcAft>
              <a:buClr>
                <a:srgbClr val="0085C3"/>
              </a:buClr>
            </a:pPr>
            <a:r>
              <a:rPr lang="en-US" sz="3600" dirty="0" smtClean="0">
                <a:solidFill>
                  <a:schemeClr val="tx2"/>
                </a:solidFill>
                <a:latin typeface="Arial"/>
              </a:rPr>
              <a:t>+</a:t>
            </a:r>
          </a:p>
        </p:txBody>
      </p:sp>
      <p:sp>
        <p:nvSpPr>
          <p:cNvPr id="30" name="TextBox 29"/>
          <p:cNvSpPr txBox="1"/>
          <p:nvPr/>
        </p:nvSpPr>
        <p:spPr>
          <a:xfrm>
            <a:off x="439477" y="3814311"/>
            <a:ext cx="982853" cy="523220"/>
          </a:xfrm>
          <a:prstGeom prst="rect">
            <a:avLst/>
          </a:prstGeom>
          <a:noFill/>
        </p:spPr>
        <p:txBody>
          <a:bodyPr wrap="square" rtlCol="0">
            <a:spAutoFit/>
          </a:bodyPr>
          <a:lstStyle/>
          <a:p>
            <a:pPr algn="ctr">
              <a:spcBef>
                <a:spcPts val="0"/>
              </a:spcBef>
              <a:spcAft>
                <a:spcPts val="0"/>
              </a:spcAft>
              <a:buClr>
                <a:srgbClr val="0085C3"/>
              </a:buClr>
            </a:pPr>
            <a:r>
              <a:rPr lang="en-US" sz="1400" dirty="0" smtClean="0">
                <a:solidFill>
                  <a:schemeClr val="tx2"/>
                </a:solidFill>
                <a:latin typeface="Arial"/>
              </a:rPr>
              <a:t>Hardware/Software</a:t>
            </a:r>
          </a:p>
        </p:txBody>
      </p:sp>
      <p:sp>
        <p:nvSpPr>
          <p:cNvPr id="42" name="TextBox 41"/>
          <p:cNvSpPr txBox="1"/>
          <p:nvPr/>
        </p:nvSpPr>
        <p:spPr>
          <a:xfrm>
            <a:off x="2069804" y="3814311"/>
            <a:ext cx="1134670" cy="523220"/>
          </a:xfrm>
          <a:prstGeom prst="rect">
            <a:avLst/>
          </a:prstGeom>
          <a:noFill/>
        </p:spPr>
        <p:txBody>
          <a:bodyPr wrap="square" rtlCol="0">
            <a:spAutoFit/>
          </a:bodyPr>
          <a:lstStyle/>
          <a:p>
            <a:pPr algn="ctr">
              <a:spcBef>
                <a:spcPts val="0"/>
              </a:spcBef>
              <a:spcAft>
                <a:spcPts val="0"/>
              </a:spcAft>
              <a:buClr>
                <a:srgbClr val="0085C3"/>
              </a:buClr>
            </a:pPr>
            <a:r>
              <a:rPr lang="en-US" sz="1400" dirty="0" smtClean="0">
                <a:solidFill>
                  <a:schemeClr val="tx2"/>
                </a:solidFill>
                <a:latin typeface="Arial"/>
              </a:rPr>
              <a:t>Deployment</a:t>
            </a:r>
          </a:p>
          <a:p>
            <a:pPr algn="ctr">
              <a:spcBef>
                <a:spcPts val="0"/>
              </a:spcBef>
              <a:spcAft>
                <a:spcPts val="0"/>
              </a:spcAft>
              <a:buClr>
                <a:srgbClr val="0085C3"/>
              </a:buClr>
            </a:pPr>
            <a:r>
              <a:rPr lang="en-US" sz="1400" dirty="0" smtClean="0">
                <a:solidFill>
                  <a:schemeClr val="tx2"/>
                </a:solidFill>
                <a:latin typeface="Arial"/>
              </a:rPr>
              <a:t>Services</a:t>
            </a:r>
          </a:p>
        </p:txBody>
      </p:sp>
      <p:sp>
        <p:nvSpPr>
          <p:cNvPr id="43" name="TextBox 42"/>
          <p:cNvSpPr txBox="1"/>
          <p:nvPr/>
        </p:nvSpPr>
        <p:spPr>
          <a:xfrm>
            <a:off x="3777135" y="3814311"/>
            <a:ext cx="1144862" cy="523220"/>
          </a:xfrm>
          <a:prstGeom prst="rect">
            <a:avLst/>
          </a:prstGeom>
          <a:noFill/>
        </p:spPr>
        <p:txBody>
          <a:bodyPr wrap="square" rtlCol="0">
            <a:spAutoFit/>
          </a:bodyPr>
          <a:lstStyle/>
          <a:p>
            <a:pPr algn="ctr">
              <a:spcBef>
                <a:spcPts val="0"/>
              </a:spcBef>
              <a:spcAft>
                <a:spcPts val="0"/>
              </a:spcAft>
              <a:buClr>
                <a:srgbClr val="0085C3"/>
              </a:buClr>
            </a:pPr>
            <a:r>
              <a:rPr lang="en-US" sz="1400" dirty="0" smtClean="0">
                <a:solidFill>
                  <a:schemeClr val="tx2"/>
                </a:solidFill>
                <a:latin typeface="Arial"/>
              </a:rPr>
              <a:t>Support Services</a:t>
            </a:r>
          </a:p>
        </p:txBody>
      </p:sp>
      <p:sp>
        <p:nvSpPr>
          <p:cNvPr id="44" name="TextBox 43"/>
          <p:cNvSpPr txBox="1"/>
          <p:nvPr/>
        </p:nvSpPr>
        <p:spPr>
          <a:xfrm>
            <a:off x="5449304" y="3814311"/>
            <a:ext cx="1144862" cy="523220"/>
          </a:xfrm>
          <a:prstGeom prst="rect">
            <a:avLst/>
          </a:prstGeom>
          <a:noFill/>
        </p:spPr>
        <p:txBody>
          <a:bodyPr wrap="square" rtlCol="0">
            <a:spAutoFit/>
          </a:bodyPr>
          <a:lstStyle/>
          <a:p>
            <a:pPr algn="ctr">
              <a:spcBef>
                <a:spcPts val="0"/>
              </a:spcBef>
              <a:spcAft>
                <a:spcPts val="0"/>
              </a:spcAft>
              <a:buClr>
                <a:srgbClr val="0085C3"/>
              </a:buClr>
            </a:pPr>
            <a:r>
              <a:rPr lang="en-US" sz="1400" dirty="0" smtClean="0">
                <a:solidFill>
                  <a:schemeClr val="tx2"/>
                </a:solidFill>
                <a:latin typeface="Arial"/>
              </a:rPr>
              <a:t>Asset Recovery</a:t>
            </a:r>
          </a:p>
        </p:txBody>
      </p:sp>
      <p:sp>
        <p:nvSpPr>
          <p:cNvPr id="45" name="TextBox 44"/>
          <p:cNvSpPr txBox="1"/>
          <p:nvPr/>
        </p:nvSpPr>
        <p:spPr>
          <a:xfrm>
            <a:off x="7138215" y="3814311"/>
            <a:ext cx="1144862" cy="523220"/>
          </a:xfrm>
          <a:prstGeom prst="rect">
            <a:avLst/>
          </a:prstGeom>
          <a:noFill/>
        </p:spPr>
        <p:txBody>
          <a:bodyPr wrap="square" rtlCol="0">
            <a:spAutoFit/>
          </a:bodyPr>
          <a:lstStyle/>
          <a:p>
            <a:pPr algn="ctr">
              <a:spcBef>
                <a:spcPts val="0"/>
              </a:spcBef>
              <a:spcAft>
                <a:spcPts val="0"/>
              </a:spcAft>
              <a:buClr>
                <a:srgbClr val="0085C3"/>
              </a:buClr>
            </a:pPr>
            <a:r>
              <a:rPr lang="en-US" sz="1400" dirty="0" smtClean="0">
                <a:solidFill>
                  <a:schemeClr val="tx2"/>
                </a:solidFill>
                <a:latin typeface="Arial"/>
              </a:rPr>
              <a:t>3 or 4 </a:t>
            </a:r>
          </a:p>
          <a:p>
            <a:pPr algn="ctr">
              <a:spcBef>
                <a:spcPts val="0"/>
              </a:spcBef>
              <a:spcAft>
                <a:spcPts val="0"/>
              </a:spcAft>
              <a:buClr>
                <a:srgbClr val="0085C3"/>
              </a:buClr>
            </a:pPr>
            <a:r>
              <a:rPr lang="en-US" sz="1400" dirty="0" smtClean="0">
                <a:solidFill>
                  <a:schemeClr val="tx2"/>
                </a:solidFill>
                <a:latin typeface="Arial"/>
              </a:rPr>
              <a:t>Year Term</a:t>
            </a:r>
          </a:p>
        </p:txBody>
      </p:sp>
      <p:sp>
        <p:nvSpPr>
          <p:cNvPr id="4" name="Rounded Rectangle 3"/>
          <p:cNvSpPr/>
          <p:nvPr/>
        </p:nvSpPr>
        <p:spPr>
          <a:xfrm>
            <a:off x="7291452" y="2919761"/>
            <a:ext cx="760020" cy="747225"/>
          </a:xfrm>
          <a:prstGeom prst="roundRect">
            <a:avLst/>
          </a:prstGeom>
          <a:noFill/>
          <a:ln w="57150" cmpd="sng">
            <a:solidFill>
              <a:schemeClr val="bg1"/>
            </a:solidFill>
          </a:ln>
          <a:effectLst/>
        </p:spPr>
        <p:txBody>
          <a:bodyPr wrap="square" lIns="182880" tIns="137160" rIns="137160" bIns="137160" rtlCol="0" anchor="ctr">
            <a:noAutofit/>
          </a:bodyPr>
          <a:lstStyle/>
          <a:p>
            <a:pPr algn="ctr">
              <a:lnSpc>
                <a:spcPct val="90000"/>
              </a:lnSpc>
              <a:spcBef>
                <a:spcPts val="600"/>
              </a:spcBef>
              <a:spcAft>
                <a:spcPts val="0"/>
              </a:spcAft>
            </a:pPr>
            <a:r>
              <a:rPr lang="en-US" sz="4400" b="1" dirty="0" smtClean="0">
                <a:solidFill>
                  <a:srgbClr val="007DB8"/>
                </a:solidFill>
                <a:latin typeface="Arial"/>
              </a:rPr>
              <a:t>$</a:t>
            </a:r>
          </a:p>
        </p:txBody>
      </p:sp>
    </p:spTree>
    <p:custDataLst>
      <p:tags r:id="rId1"/>
    </p:custDataLst>
    <p:extLst>
      <p:ext uri="{BB962C8B-B14F-4D97-AF65-F5344CB8AC3E}">
        <p14:creationId xmlns:p14="http://schemas.microsoft.com/office/powerpoint/2010/main" val="2491218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66700" y="4031324"/>
            <a:ext cx="1218365" cy="977488"/>
          </a:xfrm>
          <a:prstGeom prst="rect">
            <a:avLst/>
          </a:prstGeom>
          <a:solidFill>
            <a:srgbClr val="0185C3"/>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20" name="Rectangle 19"/>
          <p:cNvSpPr/>
          <p:nvPr/>
        </p:nvSpPr>
        <p:spPr>
          <a:xfrm>
            <a:off x="266701" y="2925192"/>
            <a:ext cx="1218365" cy="977488"/>
          </a:xfrm>
          <a:prstGeom prst="rect">
            <a:avLst/>
          </a:prstGeom>
          <a:solidFill>
            <a:srgbClr val="0185C3"/>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19" name="Rectangle 18"/>
          <p:cNvSpPr/>
          <p:nvPr/>
        </p:nvSpPr>
        <p:spPr>
          <a:xfrm>
            <a:off x="266701" y="1819061"/>
            <a:ext cx="1218365" cy="977488"/>
          </a:xfrm>
          <a:prstGeom prst="rect">
            <a:avLst/>
          </a:prstGeom>
          <a:solidFill>
            <a:srgbClr val="0185C3"/>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5" name="Rectangle 4"/>
          <p:cNvSpPr/>
          <p:nvPr/>
        </p:nvSpPr>
        <p:spPr>
          <a:xfrm>
            <a:off x="266702" y="711304"/>
            <a:ext cx="1218365" cy="977488"/>
          </a:xfrm>
          <a:prstGeom prst="rect">
            <a:avLst/>
          </a:prstGeom>
          <a:solidFill>
            <a:srgbClr val="0185C3"/>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62" name="Rectangle 61"/>
          <p:cNvSpPr/>
          <p:nvPr/>
        </p:nvSpPr>
        <p:spPr>
          <a:xfrm>
            <a:off x="349927" y="1059316"/>
            <a:ext cx="1188720" cy="274320"/>
          </a:xfrm>
          <a:prstGeom prst="rect">
            <a:avLst/>
          </a:prstGeom>
          <a:noFill/>
          <a:effectLst/>
        </p:spPr>
        <p:txBody>
          <a:bodyPr wrap="square" lIns="91440" tIns="137160" rIns="91440" bIns="137160" rtlCol="0" anchor="ctr">
            <a:noAutofit/>
          </a:bodyPr>
          <a:lstStyle/>
          <a:p>
            <a:pPr>
              <a:lnSpc>
                <a:spcPct val="90000"/>
              </a:lnSpc>
              <a:spcBef>
                <a:spcPts val="600"/>
              </a:spcBef>
              <a:spcAft>
                <a:spcPts val="0"/>
              </a:spcAft>
            </a:pPr>
            <a:r>
              <a:rPr lang="da-DK" sz="1100" b="1" dirty="0" smtClean="0">
                <a:solidFill>
                  <a:schemeClr val="tx2"/>
                </a:solidFill>
                <a:latin typeface="+mn-lt"/>
              </a:rPr>
              <a:t>Consulting</a:t>
            </a:r>
            <a:endParaRPr lang="en-US" sz="1100" b="1" dirty="0">
              <a:solidFill>
                <a:schemeClr val="tx2"/>
              </a:solidFill>
              <a:latin typeface="+mn-lt"/>
            </a:endParaRPr>
          </a:p>
        </p:txBody>
      </p:sp>
      <p:sp>
        <p:nvSpPr>
          <p:cNvPr id="17" name="Rectangle 16"/>
          <p:cNvSpPr/>
          <p:nvPr/>
        </p:nvSpPr>
        <p:spPr bwMode="auto">
          <a:xfrm>
            <a:off x="1576147" y="711304"/>
            <a:ext cx="6718229" cy="977488"/>
          </a:xfrm>
          <a:prstGeom prst="rect">
            <a:avLst/>
          </a:prstGeom>
          <a:solidFill>
            <a:schemeClr val="bg2">
              <a:lumMod val="75000"/>
              <a:lumOff val="25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15" name="TextBox 14"/>
          <p:cNvSpPr txBox="1"/>
          <p:nvPr/>
        </p:nvSpPr>
        <p:spPr>
          <a:xfrm>
            <a:off x="1605792" y="784550"/>
            <a:ext cx="6737135" cy="830997"/>
          </a:xfrm>
          <a:prstGeom prst="rect">
            <a:avLst/>
          </a:prstGeom>
          <a:noFill/>
        </p:spPr>
        <p:txBody>
          <a:bodyPr wrap="square" rtlCol="0">
            <a:spAutoFit/>
          </a:bodyPr>
          <a:lstStyle/>
          <a:p>
            <a:pPr marL="119063" indent="-119063">
              <a:spcBef>
                <a:spcPts val="0"/>
              </a:spcBef>
              <a:spcAft>
                <a:spcPts val="0"/>
              </a:spcAft>
              <a:buClr>
                <a:srgbClr val="F2AF00"/>
              </a:buClr>
              <a:buFont typeface="Arial" pitchFamily="34" charset="0"/>
              <a:buChar char="•"/>
            </a:pPr>
            <a:r>
              <a:rPr lang="en-US" sz="1200" dirty="0" smtClean="0">
                <a:solidFill>
                  <a:schemeClr val="tx2"/>
                </a:solidFill>
                <a:hlinkClick r:id="rId2"/>
              </a:rPr>
              <a:t>Consulting</a:t>
            </a:r>
            <a:r>
              <a:rPr lang="en-US" sz="1200" dirty="0" smtClean="0">
                <a:solidFill>
                  <a:schemeClr val="tx2"/>
                </a:solidFill>
              </a:rPr>
              <a:t> – Overall consulting landing page on Service </a:t>
            </a:r>
            <a:r>
              <a:rPr lang="en-US" sz="1200" dirty="0">
                <a:solidFill>
                  <a:schemeClr val="tx2"/>
                </a:solidFill>
              </a:rPr>
              <a:t>Enablement </a:t>
            </a:r>
            <a:r>
              <a:rPr lang="en-US" sz="1200" dirty="0" smtClean="0">
                <a:solidFill>
                  <a:schemeClr val="tx2"/>
                </a:solidFill>
              </a:rPr>
              <a:t>Center</a:t>
            </a:r>
          </a:p>
          <a:p>
            <a:pPr marL="119063" indent="-119063">
              <a:spcBef>
                <a:spcPts val="0"/>
              </a:spcBef>
              <a:spcAft>
                <a:spcPts val="0"/>
              </a:spcAft>
              <a:buClr>
                <a:srgbClr val="F2AF00"/>
              </a:buClr>
              <a:buFont typeface="Arial" pitchFamily="34" charset="0"/>
              <a:buChar char="•"/>
            </a:pPr>
            <a:r>
              <a:rPr lang="en-US" sz="1200" dirty="0" smtClean="0">
                <a:solidFill>
                  <a:schemeClr val="tx2"/>
                </a:solidFill>
                <a:hlinkClick r:id="rId3"/>
              </a:rPr>
              <a:t>Big Data</a:t>
            </a:r>
            <a:r>
              <a:rPr lang="en-US" sz="1200" dirty="0" smtClean="0">
                <a:solidFill>
                  <a:schemeClr val="tx2"/>
                </a:solidFill>
              </a:rPr>
              <a:t> – Collateral for services related to Big Data</a:t>
            </a:r>
          </a:p>
          <a:p>
            <a:pPr marL="119063" indent="-119063">
              <a:spcBef>
                <a:spcPts val="0"/>
              </a:spcBef>
              <a:spcAft>
                <a:spcPts val="0"/>
              </a:spcAft>
              <a:buClr>
                <a:srgbClr val="F2AF00"/>
              </a:buClr>
              <a:buFont typeface="Arial" pitchFamily="34" charset="0"/>
              <a:buChar char="•"/>
            </a:pPr>
            <a:r>
              <a:rPr lang="en-US" sz="1200" dirty="0" smtClean="0">
                <a:solidFill>
                  <a:schemeClr val="tx2"/>
                </a:solidFill>
                <a:hlinkClick r:id="rId4"/>
              </a:rPr>
              <a:t>Business Resiliency </a:t>
            </a:r>
            <a:r>
              <a:rPr lang="en-US" sz="1200" dirty="0" smtClean="0">
                <a:solidFill>
                  <a:schemeClr val="tx2"/>
                </a:solidFill>
              </a:rPr>
              <a:t>– Collateral for services related to data protection and business resiliency</a:t>
            </a:r>
          </a:p>
          <a:p>
            <a:pPr marL="119063" indent="-119063">
              <a:spcBef>
                <a:spcPts val="0"/>
              </a:spcBef>
              <a:spcAft>
                <a:spcPts val="0"/>
              </a:spcAft>
              <a:buClr>
                <a:srgbClr val="F2AF00"/>
              </a:buClr>
              <a:buFont typeface="Arial" pitchFamily="34" charset="0"/>
              <a:buChar char="•"/>
            </a:pPr>
            <a:r>
              <a:rPr lang="en-US" sz="1200" dirty="0" smtClean="0">
                <a:solidFill>
                  <a:schemeClr val="tx2"/>
                </a:solidFill>
                <a:hlinkClick r:id="rId5"/>
              </a:rPr>
              <a:t>Cloud </a:t>
            </a:r>
            <a:r>
              <a:rPr lang="en-US" sz="1200" dirty="0" smtClean="0">
                <a:solidFill>
                  <a:schemeClr val="tx2"/>
                </a:solidFill>
              </a:rPr>
              <a:t>– Collateral for services related to cloud</a:t>
            </a:r>
            <a:endParaRPr lang="en-US" sz="1200" dirty="0">
              <a:solidFill>
                <a:schemeClr val="tx2"/>
              </a:solidFill>
            </a:endParaRPr>
          </a:p>
        </p:txBody>
      </p:sp>
      <p:sp>
        <p:nvSpPr>
          <p:cNvPr id="4" name="Title 3"/>
          <p:cNvSpPr>
            <a:spLocks noGrp="1"/>
          </p:cNvSpPr>
          <p:nvPr>
            <p:ph type="title" idx="4294967295"/>
          </p:nvPr>
        </p:nvSpPr>
        <p:spPr>
          <a:xfrm>
            <a:off x="170552" y="251883"/>
            <a:ext cx="7954963" cy="639762"/>
          </a:xfrm>
          <a:prstGeom prst="rect">
            <a:avLst/>
          </a:prstGeom>
        </p:spPr>
        <p:txBody>
          <a:bodyPr/>
          <a:lstStyle/>
          <a:p>
            <a:r>
              <a:rPr lang="en-US" dirty="0" smtClean="0">
                <a:solidFill>
                  <a:schemeClr val="tx2"/>
                </a:solidFill>
              </a:rPr>
              <a:t>Services sales and marketing resources</a:t>
            </a:r>
            <a:endParaRPr lang="en-US" dirty="0">
              <a:solidFill>
                <a:schemeClr val="tx2"/>
              </a:solidFill>
            </a:endParaRPr>
          </a:p>
        </p:txBody>
      </p:sp>
      <p:sp>
        <p:nvSpPr>
          <p:cNvPr id="63" name="Rectangle 62"/>
          <p:cNvSpPr/>
          <p:nvPr/>
        </p:nvSpPr>
        <p:spPr>
          <a:xfrm>
            <a:off x="266702" y="886279"/>
            <a:ext cx="1188720" cy="914400"/>
          </a:xfrm>
          <a:prstGeom prst="rect">
            <a:avLst/>
          </a:prstGeom>
          <a:noFill/>
          <a:effectLst/>
        </p:spPr>
        <p:txBody>
          <a:bodyPr wrap="square" lIns="91440" tIns="137160" rIns="91440" bIns="137160" rtlCol="0" anchor="ctr">
            <a:noAutofit/>
          </a:bodyPr>
          <a:lstStyle/>
          <a:p>
            <a:pPr>
              <a:lnSpc>
                <a:spcPct val="90000"/>
              </a:lnSpc>
              <a:spcBef>
                <a:spcPts val="600"/>
              </a:spcBef>
              <a:spcAft>
                <a:spcPts val="0"/>
              </a:spcAft>
            </a:pPr>
            <a:endParaRPr lang="en-US" sz="1100" b="1" dirty="0">
              <a:solidFill>
                <a:schemeClr val="tx2"/>
              </a:solidFill>
              <a:latin typeface="+mn-lt"/>
            </a:endParaRPr>
          </a:p>
        </p:txBody>
      </p:sp>
      <p:sp>
        <p:nvSpPr>
          <p:cNvPr id="64" name="Rectangle 63"/>
          <p:cNvSpPr/>
          <p:nvPr/>
        </p:nvSpPr>
        <p:spPr>
          <a:xfrm>
            <a:off x="577931" y="2799785"/>
            <a:ext cx="1188720" cy="534866"/>
          </a:xfrm>
          <a:prstGeom prst="rect">
            <a:avLst/>
          </a:prstGeom>
          <a:noFill/>
          <a:effectLst/>
        </p:spPr>
        <p:txBody>
          <a:bodyPr wrap="square" lIns="91440" tIns="137160" rIns="91440" bIns="137160" rtlCol="0" anchor="ctr">
            <a:noAutofit/>
          </a:bodyPr>
          <a:lstStyle/>
          <a:p>
            <a:pPr>
              <a:lnSpc>
                <a:spcPct val="90000"/>
              </a:lnSpc>
              <a:spcBef>
                <a:spcPts val="600"/>
              </a:spcBef>
              <a:spcAft>
                <a:spcPts val="0"/>
              </a:spcAft>
            </a:pPr>
            <a:endParaRPr lang="en-US" sz="1100" b="1" dirty="0">
              <a:solidFill>
                <a:schemeClr val="tx2"/>
              </a:solidFill>
              <a:latin typeface="+mn-lt"/>
            </a:endParaRPr>
          </a:p>
        </p:txBody>
      </p:sp>
      <p:sp>
        <p:nvSpPr>
          <p:cNvPr id="65" name="Rectangle 64"/>
          <p:cNvSpPr/>
          <p:nvPr/>
        </p:nvSpPr>
        <p:spPr>
          <a:xfrm>
            <a:off x="349927" y="3268426"/>
            <a:ext cx="1188720" cy="274320"/>
          </a:xfrm>
          <a:prstGeom prst="rect">
            <a:avLst/>
          </a:prstGeom>
          <a:noFill/>
          <a:effectLst/>
        </p:spPr>
        <p:txBody>
          <a:bodyPr wrap="square" lIns="91440" tIns="137160" rIns="91440" bIns="137160" rtlCol="0" anchor="ctr">
            <a:noAutofit/>
          </a:bodyPr>
          <a:lstStyle/>
          <a:p>
            <a:pPr>
              <a:lnSpc>
                <a:spcPct val="90000"/>
              </a:lnSpc>
              <a:spcBef>
                <a:spcPts val="600"/>
              </a:spcBef>
              <a:spcAft>
                <a:spcPts val="0"/>
              </a:spcAft>
            </a:pPr>
            <a:r>
              <a:rPr lang="en-US" sz="1100" b="1" dirty="0" smtClean="0">
                <a:solidFill>
                  <a:schemeClr val="tx2"/>
                </a:solidFill>
                <a:latin typeface="+mn-lt"/>
              </a:rPr>
              <a:t>Support</a:t>
            </a:r>
            <a:endParaRPr lang="da-DK" sz="1100" b="1" dirty="0" smtClean="0">
              <a:solidFill>
                <a:schemeClr val="tx2"/>
              </a:solidFill>
              <a:latin typeface="+mn-lt"/>
            </a:endParaRPr>
          </a:p>
        </p:txBody>
      </p:sp>
      <p:sp>
        <p:nvSpPr>
          <p:cNvPr id="66" name="Rectangle 65"/>
          <p:cNvSpPr/>
          <p:nvPr/>
        </p:nvSpPr>
        <p:spPr bwMode="auto">
          <a:xfrm>
            <a:off x="1576147" y="1817435"/>
            <a:ext cx="6718229" cy="979114"/>
          </a:xfrm>
          <a:prstGeom prst="rect">
            <a:avLst/>
          </a:prstGeom>
          <a:solidFill>
            <a:schemeClr val="bg2">
              <a:lumMod val="75000"/>
              <a:lumOff val="25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68" name="Rectangle 67"/>
          <p:cNvSpPr/>
          <p:nvPr/>
        </p:nvSpPr>
        <p:spPr bwMode="auto">
          <a:xfrm>
            <a:off x="1576147" y="2925192"/>
            <a:ext cx="6718229" cy="977488"/>
          </a:xfrm>
          <a:prstGeom prst="rect">
            <a:avLst/>
          </a:prstGeom>
          <a:solidFill>
            <a:schemeClr val="bg2">
              <a:lumMod val="75000"/>
              <a:lumOff val="25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da-DK" sz="2000" dirty="0">
              <a:solidFill>
                <a:schemeClr val="tx2"/>
              </a:solidFill>
              <a:latin typeface="Arial" charset="0"/>
            </a:endParaRPr>
          </a:p>
        </p:txBody>
      </p:sp>
      <p:sp>
        <p:nvSpPr>
          <p:cNvPr id="69" name="Rectangle 68"/>
          <p:cNvSpPr/>
          <p:nvPr/>
        </p:nvSpPr>
        <p:spPr bwMode="auto">
          <a:xfrm>
            <a:off x="1576147" y="4031324"/>
            <a:ext cx="6718229" cy="977488"/>
          </a:xfrm>
          <a:prstGeom prst="rect">
            <a:avLst/>
          </a:prstGeom>
          <a:solidFill>
            <a:schemeClr val="bg2">
              <a:lumMod val="75000"/>
              <a:lumOff val="25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11" name="Rectangle 10"/>
          <p:cNvSpPr/>
          <p:nvPr/>
        </p:nvSpPr>
        <p:spPr>
          <a:xfrm>
            <a:off x="349927" y="4379336"/>
            <a:ext cx="1188720" cy="274320"/>
          </a:xfrm>
          <a:prstGeom prst="rect">
            <a:avLst/>
          </a:prstGeom>
          <a:noFill/>
          <a:effectLst/>
        </p:spPr>
        <p:txBody>
          <a:bodyPr wrap="square" lIns="91440" tIns="137160" rIns="91440" bIns="137160" rtlCol="0" anchor="ctr">
            <a:noAutofit/>
          </a:bodyPr>
          <a:lstStyle/>
          <a:p>
            <a:pPr>
              <a:lnSpc>
                <a:spcPct val="90000"/>
              </a:lnSpc>
              <a:spcBef>
                <a:spcPts val="600"/>
              </a:spcBef>
              <a:spcAft>
                <a:spcPts val="0"/>
              </a:spcAft>
            </a:pPr>
            <a:r>
              <a:rPr lang="en-US" sz="1100" b="1" dirty="0" smtClean="0">
                <a:solidFill>
                  <a:schemeClr val="tx2"/>
                </a:solidFill>
                <a:latin typeface="+mn-lt"/>
              </a:rPr>
              <a:t>Training</a:t>
            </a:r>
            <a:endParaRPr lang="da-DK" sz="1100" b="1" dirty="0" smtClean="0">
              <a:solidFill>
                <a:schemeClr val="tx2"/>
              </a:solidFill>
              <a:latin typeface="+mn-lt"/>
            </a:endParaRPr>
          </a:p>
        </p:txBody>
      </p:sp>
      <p:sp>
        <p:nvSpPr>
          <p:cNvPr id="12" name="Rectangle 11"/>
          <p:cNvSpPr/>
          <p:nvPr/>
        </p:nvSpPr>
        <p:spPr>
          <a:xfrm>
            <a:off x="5362891" y="1103954"/>
            <a:ext cx="2788676" cy="534866"/>
          </a:xfrm>
          <a:prstGeom prst="rect">
            <a:avLst/>
          </a:prstGeom>
          <a:noFill/>
          <a:effectLst/>
        </p:spPr>
        <p:txBody>
          <a:bodyPr wrap="square" lIns="91440" tIns="137160" rIns="91440" bIns="137160" rtlCol="0" anchor="ctr">
            <a:noAutofit/>
          </a:bodyPr>
          <a:lstStyle/>
          <a:p>
            <a:pPr>
              <a:lnSpc>
                <a:spcPct val="90000"/>
              </a:lnSpc>
              <a:spcBef>
                <a:spcPts val="600"/>
              </a:spcBef>
              <a:spcAft>
                <a:spcPts val="0"/>
              </a:spcAft>
            </a:pPr>
            <a:endParaRPr lang="en-US" sz="1000" dirty="0">
              <a:solidFill>
                <a:schemeClr val="bg2"/>
              </a:solidFill>
              <a:latin typeface="+mn-lt"/>
            </a:endParaRPr>
          </a:p>
        </p:txBody>
      </p:sp>
      <p:sp>
        <p:nvSpPr>
          <p:cNvPr id="3" name="TextBox 2"/>
          <p:cNvSpPr txBox="1"/>
          <p:nvPr/>
        </p:nvSpPr>
        <p:spPr>
          <a:xfrm>
            <a:off x="349927" y="2170226"/>
            <a:ext cx="1031051" cy="261610"/>
          </a:xfrm>
          <a:prstGeom prst="rect">
            <a:avLst/>
          </a:prstGeom>
          <a:noFill/>
        </p:spPr>
        <p:txBody>
          <a:bodyPr wrap="none" rtlCol="0">
            <a:spAutoFit/>
          </a:bodyPr>
          <a:lstStyle/>
          <a:p>
            <a:pPr>
              <a:spcBef>
                <a:spcPts val="0"/>
              </a:spcBef>
              <a:spcAft>
                <a:spcPts val="0"/>
              </a:spcAft>
              <a:buClr>
                <a:schemeClr val="bg1"/>
              </a:buClr>
            </a:pPr>
            <a:r>
              <a:rPr lang="da-DK" sz="1100" b="1" dirty="0" smtClean="0">
                <a:solidFill>
                  <a:schemeClr val="tx2"/>
                </a:solidFill>
              </a:rPr>
              <a:t>Deployment</a:t>
            </a:r>
            <a:endParaRPr lang="en-US" sz="1100" dirty="0" smtClean="0">
              <a:solidFill>
                <a:schemeClr val="bg2"/>
              </a:solidFill>
              <a:latin typeface="+mn-lt"/>
            </a:endParaRPr>
          </a:p>
        </p:txBody>
      </p:sp>
      <p:sp>
        <p:nvSpPr>
          <p:cNvPr id="2" name="TextBox 1"/>
          <p:cNvSpPr txBox="1"/>
          <p:nvPr/>
        </p:nvSpPr>
        <p:spPr>
          <a:xfrm>
            <a:off x="1605792" y="1891223"/>
            <a:ext cx="6545772" cy="830997"/>
          </a:xfrm>
          <a:prstGeom prst="rect">
            <a:avLst/>
          </a:prstGeom>
          <a:noFill/>
        </p:spPr>
        <p:txBody>
          <a:bodyPr wrap="square" rtlCol="0">
            <a:spAutoFit/>
          </a:bodyPr>
          <a:lstStyle/>
          <a:p>
            <a:pPr marL="119063" indent="-119063">
              <a:spcBef>
                <a:spcPts val="0"/>
              </a:spcBef>
              <a:spcAft>
                <a:spcPts val="0"/>
              </a:spcAft>
              <a:buClr>
                <a:srgbClr val="F2AF00"/>
              </a:buClr>
              <a:buFont typeface="Arial" pitchFamily="34" charset="0"/>
              <a:buChar char="•"/>
            </a:pPr>
            <a:r>
              <a:rPr lang="da-DK" sz="1200" dirty="0">
                <a:solidFill>
                  <a:schemeClr val="tx2"/>
                </a:solidFill>
                <a:hlinkClick r:id="rId6"/>
              </a:rPr>
              <a:t>ProDeploy for </a:t>
            </a:r>
            <a:r>
              <a:rPr lang="da-DK" sz="1200" dirty="0" smtClean="0">
                <a:solidFill>
                  <a:schemeClr val="tx2"/>
                </a:solidFill>
                <a:hlinkClick r:id="rId6"/>
              </a:rPr>
              <a:t>Client</a:t>
            </a:r>
            <a:r>
              <a:rPr lang="en-US" sz="1200" dirty="0">
                <a:solidFill>
                  <a:schemeClr val="tx2"/>
                </a:solidFill>
              </a:rPr>
              <a:t> –</a:t>
            </a:r>
            <a:r>
              <a:rPr lang="da-DK" sz="1200" dirty="0" smtClean="0">
                <a:solidFill>
                  <a:schemeClr val="tx2"/>
                </a:solidFill>
              </a:rPr>
              <a:t> </a:t>
            </a:r>
            <a:r>
              <a:rPr lang="da-DK" sz="1200" dirty="0">
                <a:solidFill>
                  <a:schemeClr val="tx2"/>
                </a:solidFill>
              </a:rPr>
              <a:t>Collateral for ProDeploy for Client</a:t>
            </a:r>
          </a:p>
          <a:p>
            <a:pPr marL="119063" indent="-119063">
              <a:spcBef>
                <a:spcPts val="0"/>
              </a:spcBef>
              <a:spcAft>
                <a:spcPts val="0"/>
              </a:spcAft>
              <a:buClr>
                <a:srgbClr val="F2AF00"/>
              </a:buClr>
              <a:buFont typeface="Arial" pitchFamily="34" charset="0"/>
              <a:buChar char="•"/>
            </a:pPr>
            <a:r>
              <a:rPr lang="da-DK" sz="1200" dirty="0">
                <a:solidFill>
                  <a:schemeClr val="tx2"/>
                </a:solidFill>
                <a:hlinkClick r:id="rId6"/>
              </a:rPr>
              <a:t>ProDeploy for </a:t>
            </a:r>
            <a:r>
              <a:rPr lang="da-DK" sz="1200" dirty="0" smtClean="0">
                <a:solidFill>
                  <a:schemeClr val="tx2"/>
                </a:solidFill>
                <a:hlinkClick r:id="rId6"/>
              </a:rPr>
              <a:t>Enterprise</a:t>
            </a:r>
            <a:r>
              <a:rPr lang="da-DK" sz="1200" dirty="0" smtClean="0">
                <a:solidFill>
                  <a:schemeClr val="tx2"/>
                </a:solidFill>
              </a:rPr>
              <a:t> </a:t>
            </a:r>
            <a:r>
              <a:rPr lang="en-US" sz="1200" dirty="0">
                <a:solidFill>
                  <a:schemeClr val="tx2"/>
                </a:solidFill>
              </a:rPr>
              <a:t>–</a:t>
            </a:r>
            <a:r>
              <a:rPr lang="da-DK" sz="1200" dirty="0" smtClean="0">
                <a:solidFill>
                  <a:schemeClr val="tx2"/>
                </a:solidFill>
              </a:rPr>
              <a:t> </a:t>
            </a:r>
            <a:r>
              <a:rPr lang="da-DK" sz="1200" dirty="0">
                <a:solidFill>
                  <a:schemeClr val="tx2"/>
                </a:solidFill>
              </a:rPr>
              <a:t>Collateral for ProDeploy for Enterprise</a:t>
            </a:r>
          </a:p>
          <a:p>
            <a:pPr marL="119063" indent="-119063">
              <a:spcBef>
                <a:spcPts val="0"/>
              </a:spcBef>
              <a:spcAft>
                <a:spcPts val="0"/>
              </a:spcAft>
              <a:buClr>
                <a:srgbClr val="F2AF00"/>
              </a:buClr>
              <a:buFont typeface="Arial" pitchFamily="34" charset="0"/>
              <a:buChar char="•"/>
            </a:pPr>
            <a:r>
              <a:rPr lang="en-US" sz="1200" dirty="0">
                <a:solidFill>
                  <a:schemeClr val="tx2"/>
                </a:solidFill>
                <a:hlinkClick r:id="rId7"/>
              </a:rPr>
              <a:t>Legacy EMC Deployment </a:t>
            </a:r>
            <a:r>
              <a:rPr lang="en-US" sz="1200" dirty="0" smtClean="0">
                <a:solidFill>
                  <a:schemeClr val="tx2"/>
                </a:solidFill>
                <a:hlinkClick r:id="rId7"/>
              </a:rPr>
              <a:t>Services </a:t>
            </a:r>
            <a:r>
              <a:rPr lang="en-US" sz="1200" dirty="0">
                <a:solidFill>
                  <a:schemeClr val="tx2"/>
                </a:solidFill>
              </a:rPr>
              <a:t>– </a:t>
            </a:r>
            <a:r>
              <a:rPr lang="en-US" sz="1200" dirty="0" smtClean="0">
                <a:solidFill>
                  <a:schemeClr val="tx2"/>
                </a:solidFill>
              </a:rPr>
              <a:t>Collateral for product specific deployment services</a:t>
            </a:r>
          </a:p>
          <a:p>
            <a:pPr marL="119063" indent="-119063">
              <a:spcBef>
                <a:spcPts val="0"/>
              </a:spcBef>
              <a:spcAft>
                <a:spcPts val="0"/>
              </a:spcAft>
              <a:buClr>
                <a:srgbClr val="F2AF00"/>
              </a:buClr>
              <a:buFont typeface="Arial" pitchFamily="34" charset="0"/>
              <a:buChar char="•"/>
            </a:pPr>
            <a:r>
              <a:rPr lang="en-US" sz="1200" dirty="0" smtClean="0">
                <a:solidFill>
                  <a:schemeClr val="tx2"/>
                </a:solidFill>
                <a:hlinkClick r:id="rId8"/>
              </a:rPr>
              <a:t>Residency</a:t>
            </a:r>
            <a:r>
              <a:rPr lang="en-US" sz="1200" dirty="0">
                <a:solidFill>
                  <a:schemeClr val="tx2"/>
                </a:solidFill>
              </a:rPr>
              <a:t> – </a:t>
            </a:r>
            <a:r>
              <a:rPr lang="en-US" sz="1200" dirty="0" smtClean="0">
                <a:solidFill>
                  <a:schemeClr val="tx2"/>
                </a:solidFill>
              </a:rPr>
              <a:t>all residency collateral on the Service Enablement Center</a:t>
            </a:r>
            <a:endParaRPr lang="en-US" sz="1200" dirty="0">
              <a:solidFill>
                <a:schemeClr val="tx2"/>
              </a:solidFill>
            </a:endParaRPr>
          </a:p>
        </p:txBody>
      </p:sp>
      <p:sp>
        <p:nvSpPr>
          <p:cNvPr id="16" name="TextBox 15"/>
          <p:cNvSpPr txBox="1"/>
          <p:nvPr/>
        </p:nvSpPr>
        <p:spPr>
          <a:xfrm>
            <a:off x="1605792" y="2997896"/>
            <a:ext cx="6545772" cy="830997"/>
          </a:xfrm>
          <a:prstGeom prst="rect">
            <a:avLst/>
          </a:prstGeom>
          <a:noFill/>
        </p:spPr>
        <p:txBody>
          <a:bodyPr wrap="square" rtlCol="0">
            <a:spAutoFit/>
          </a:bodyPr>
          <a:lstStyle/>
          <a:p>
            <a:pPr marL="119063" indent="-119063">
              <a:spcBef>
                <a:spcPts val="0"/>
              </a:spcBef>
              <a:spcAft>
                <a:spcPts val="0"/>
              </a:spcAft>
              <a:buClr>
                <a:srgbClr val="F2AF00"/>
              </a:buClr>
              <a:buFont typeface="Arial" pitchFamily="34" charset="0"/>
              <a:buChar char="•"/>
            </a:pPr>
            <a:r>
              <a:rPr lang="da-DK" sz="1200" dirty="0">
                <a:solidFill>
                  <a:schemeClr val="tx2"/>
                </a:solidFill>
                <a:hlinkClick r:id="rId9"/>
              </a:rPr>
              <a:t>ProSupport for </a:t>
            </a:r>
            <a:r>
              <a:rPr lang="da-DK" sz="1200" dirty="0" smtClean="0">
                <a:solidFill>
                  <a:schemeClr val="tx2"/>
                </a:solidFill>
                <a:hlinkClick r:id="rId9"/>
              </a:rPr>
              <a:t>Client</a:t>
            </a:r>
            <a:r>
              <a:rPr lang="en-US" sz="1200" dirty="0">
                <a:solidFill>
                  <a:schemeClr val="tx2"/>
                </a:solidFill>
              </a:rPr>
              <a:t> –</a:t>
            </a:r>
            <a:r>
              <a:rPr lang="da-DK" sz="1200" dirty="0" smtClean="0">
                <a:solidFill>
                  <a:schemeClr val="tx2"/>
                </a:solidFill>
              </a:rPr>
              <a:t> Collateral for ProSupport for Client</a:t>
            </a:r>
            <a:endParaRPr lang="da-DK" sz="1200" dirty="0">
              <a:solidFill>
                <a:schemeClr val="tx2"/>
              </a:solidFill>
            </a:endParaRPr>
          </a:p>
          <a:p>
            <a:pPr marL="119063" indent="-119063">
              <a:spcBef>
                <a:spcPts val="0"/>
              </a:spcBef>
              <a:spcAft>
                <a:spcPts val="0"/>
              </a:spcAft>
              <a:buClr>
                <a:srgbClr val="F2AF00"/>
              </a:buClr>
              <a:buFont typeface="Arial" pitchFamily="34" charset="0"/>
              <a:buChar char="•"/>
            </a:pPr>
            <a:r>
              <a:rPr lang="da-DK" sz="1200" dirty="0">
                <a:solidFill>
                  <a:schemeClr val="tx2"/>
                </a:solidFill>
                <a:hlinkClick r:id="rId9"/>
              </a:rPr>
              <a:t>ProSupport for </a:t>
            </a:r>
            <a:r>
              <a:rPr lang="da-DK" sz="1200" dirty="0" smtClean="0">
                <a:solidFill>
                  <a:schemeClr val="tx2"/>
                </a:solidFill>
                <a:hlinkClick r:id="rId9"/>
              </a:rPr>
              <a:t>Enterprise</a:t>
            </a:r>
            <a:r>
              <a:rPr lang="en-US" sz="1200" dirty="0">
                <a:solidFill>
                  <a:schemeClr val="tx2"/>
                </a:solidFill>
              </a:rPr>
              <a:t> –</a:t>
            </a:r>
            <a:r>
              <a:rPr lang="da-DK" sz="1200" dirty="0" smtClean="0">
                <a:solidFill>
                  <a:schemeClr val="tx2"/>
                </a:solidFill>
              </a:rPr>
              <a:t> Collateral for Dell ProSupport for Enterprise</a:t>
            </a:r>
            <a:endParaRPr lang="da-DK" sz="1200" dirty="0">
              <a:solidFill>
                <a:schemeClr val="tx2"/>
              </a:solidFill>
            </a:endParaRPr>
          </a:p>
          <a:p>
            <a:pPr marL="119063" indent="-119063">
              <a:spcBef>
                <a:spcPts val="0"/>
              </a:spcBef>
              <a:spcAft>
                <a:spcPts val="0"/>
              </a:spcAft>
              <a:buClr>
                <a:srgbClr val="F2AF00"/>
              </a:buClr>
              <a:buFont typeface="Arial" pitchFamily="34" charset="0"/>
              <a:buChar char="•"/>
            </a:pPr>
            <a:r>
              <a:rPr lang="en-US" sz="1200" dirty="0">
                <a:solidFill>
                  <a:schemeClr val="tx2"/>
                </a:solidFill>
                <a:hlinkClick r:id="rId10"/>
              </a:rPr>
              <a:t>Legacy EMC Support </a:t>
            </a:r>
            <a:r>
              <a:rPr lang="en-US" sz="1200" dirty="0" smtClean="0">
                <a:solidFill>
                  <a:schemeClr val="tx2"/>
                </a:solidFill>
                <a:hlinkClick r:id="rId10"/>
              </a:rPr>
              <a:t>Services</a:t>
            </a:r>
            <a:r>
              <a:rPr lang="en-US" sz="1200" dirty="0">
                <a:solidFill>
                  <a:schemeClr val="tx2"/>
                </a:solidFill>
              </a:rPr>
              <a:t> – </a:t>
            </a:r>
            <a:r>
              <a:rPr lang="en-US" sz="1200" dirty="0" smtClean="0">
                <a:solidFill>
                  <a:schemeClr val="tx2"/>
                </a:solidFill>
              </a:rPr>
              <a:t>Collateral for Premium and Enhanced support </a:t>
            </a:r>
          </a:p>
          <a:p>
            <a:pPr marL="119063" indent="-119063">
              <a:spcBef>
                <a:spcPts val="0"/>
              </a:spcBef>
              <a:spcAft>
                <a:spcPts val="0"/>
              </a:spcAft>
              <a:buClr>
                <a:srgbClr val="F2AF00"/>
              </a:buClr>
              <a:buFont typeface="Arial" pitchFamily="34" charset="0"/>
              <a:buChar char="•"/>
            </a:pPr>
            <a:r>
              <a:rPr lang="en-US" sz="1200" dirty="0" smtClean="0">
                <a:solidFill>
                  <a:schemeClr val="tx2"/>
                </a:solidFill>
                <a:hlinkClick r:id="rId11"/>
              </a:rPr>
              <a:t>Personalized Support Services </a:t>
            </a:r>
            <a:r>
              <a:rPr lang="en-US" sz="1200" dirty="0">
                <a:solidFill>
                  <a:schemeClr val="tx2"/>
                </a:solidFill>
              </a:rPr>
              <a:t>– </a:t>
            </a:r>
            <a:r>
              <a:rPr lang="en-US" sz="1200" dirty="0" smtClean="0">
                <a:solidFill>
                  <a:schemeClr val="tx2"/>
                </a:solidFill>
              </a:rPr>
              <a:t>Collateral for Technical Account Managers, etc.</a:t>
            </a:r>
            <a:endParaRPr lang="da-DK" sz="1200" dirty="0">
              <a:solidFill>
                <a:schemeClr val="tx2"/>
              </a:solidFill>
            </a:endParaRPr>
          </a:p>
        </p:txBody>
      </p:sp>
      <p:sp>
        <p:nvSpPr>
          <p:cNvPr id="18" name="TextBox 17"/>
          <p:cNvSpPr txBox="1"/>
          <p:nvPr/>
        </p:nvSpPr>
        <p:spPr>
          <a:xfrm>
            <a:off x="1605792" y="4372192"/>
            <a:ext cx="6545772" cy="461665"/>
          </a:xfrm>
          <a:prstGeom prst="rect">
            <a:avLst/>
          </a:prstGeom>
          <a:noFill/>
        </p:spPr>
        <p:txBody>
          <a:bodyPr wrap="square" rtlCol="0">
            <a:spAutoFit/>
          </a:bodyPr>
          <a:lstStyle/>
          <a:p>
            <a:pPr marL="119063" indent="-119063">
              <a:spcBef>
                <a:spcPts val="0"/>
              </a:spcBef>
              <a:spcAft>
                <a:spcPts val="0"/>
              </a:spcAft>
              <a:buClr>
                <a:srgbClr val="F2AF00"/>
              </a:buClr>
              <a:buFont typeface="Arial" pitchFamily="34" charset="0"/>
              <a:buChar char="•"/>
            </a:pPr>
            <a:r>
              <a:rPr lang="en-US" sz="1200" dirty="0" smtClean="0">
                <a:solidFill>
                  <a:schemeClr val="tx2"/>
                </a:solidFill>
                <a:hlinkClick r:id="rId12"/>
              </a:rPr>
              <a:t>Dell EMC Education Services </a:t>
            </a:r>
            <a:r>
              <a:rPr lang="en-US" sz="1200" dirty="0" smtClean="0">
                <a:solidFill>
                  <a:schemeClr val="tx2"/>
                </a:solidFill>
              </a:rPr>
              <a:t>– Details all the customer training available</a:t>
            </a:r>
            <a:endParaRPr lang="en-US" sz="1200" dirty="0">
              <a:solidFill>
                <a:schemeClr val="tx2"/>
              </a:solidFill>
            </a:endParaRPr>
          </a:p>
          <a:p>
            <a:pPr marL="119063" indent="-119063">
              <a:spcBef>
                <a:spcPts val="0"/>
              </a:spcBef>
              <a:spcAft>
                <a:spcPts val="0"/>
              </a:spcAft>
              <a:buClr>
                <a:srgbClr val="F2AF00"/>
              </a:buClr>
              <a:buFont typeface="Arial" pitchFamily="34" charset="0"/>
              <a:buChar char="•"/>
            </a:pPr>
            <a:endParaRPr lang="en-US" sz="1200" dirty="0">
              <a:solidFill>
                <a:schemeClr val="tx2"/>
              </a:solidFill>
            </a:endParaRPr>
          </a:p>
        </p:txBody>
      </p:sp>
    </p:spTree>
    <p:extLst>
      <p:ext uri="{BB962C8B-B14F-4D97-AF65-F5344CB8AC3E}">
        <p14:creationId xmlns:p14="http://schemas.microsoft.com/office/powerpoint/2010/main" val="643198224"/>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66700" y="4030175"/>
            <a:ext cx="1218365" cy="977488"/>
          </a:xfrm>
          <a:prstGeom prst="rect">
            <a:avLst/>
          </a:prstGeom>
          <a:solidFill>
            <a:srgbClr val="0185C3"/>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20" name="Rectangle 19"/>
          <p:cNvSpPr/>
          <p:nvPr/>
        </p:nvSpPr>
        <p:spPr>
          <a:xfrm>
            <a:off x="266701" y="2924043"/>
            <a:ext cx="1218365" cy="977488"/>
          </a:xfrm>
          <a:prstGeom prst="rect">
            <a:avLst/>
          </a:prstGeom>
          <a:solidFill>
            <a:srgbClr val="0185C3"/>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19" name="Rectangle 18"/>
          <p:cNvSpPr/>
          <p:nvPr/>
        </p:nvSpPr>
        <p:spPr>
          <a:xfrm>
            <a:off x="266701" y="1817912"/>
            <a:ext cx="1218365" cy="977488"/>
          </a:xfrm>
          <a:prstGeom prst="rect">
            <a:avLst/>
          </a:prstGeom>
          <a:solidFill>
            <a:srgbClr val="0185C3"/>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5" name="Rectangle 4"/>
          <p:cNvSpPr/>
          <p:nvPr/>
        </p:nvSpPr>
        <p:spPr>
          <a:xfrm>
            <a:off x="266702" y="710155"/>
            <a:ext cx="1218365" cy="977488"/>
          </a:xfrm>
          <a:prstGeom prst="rect">
            <a:avLst/>
          </a:prstGeom>
          <a:solidFill>
            <a:srgbClr val="0185C3"/>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sp>
        <p:nvSpPr>
          <p:cNvPr id="62" name="Rectangle 61"/>
          <p:cNvSpPr/>
          <p:nvPr/>
        </p:nvSpPr>
        <p:spPr>
          <a:xfrm>
            <a:off x="349927" y="1058167"/>
            <a:ext cx="1188720" cy="274320"/>
          </a:xfrm>
          <a:prstGeom prst="rect">
            <a:avLst/>
          </a:prstGeom>
          <a:noFill/>
          <a:effectLst/>
        </p:spPr>
        <p:txBody>
          <a:bodyPr wrap="square" lIns="91440" tIns="137160" rIns="91440" bIns="137160" rtlCol="0" anchor="ctr">
            <a:noAutofit/>
          </a:bodyPr>
          <a:lstStyle/>
          <a:p>
            <a:pPr>
              <a:lnSpc>
                <a:spcPct val="90000"/>
              </a:lnSpc>
              <a:spcBef>
                <a:spcPts val="600"/>
              </a:spcBef>
              <a:spcAft>
                <a:spcPts val="0"/>
              </a:spcAft>
            </a:pPr>
            <a:r>
              <a:rPr lang="da-DK" sz="1100" b="1" dirty="0">
                <a:solidFill>
                  <a:schemeClr val="tx2"/>
                </a:solidFill>
              </a:rPr>
              <a:t>Services Partner Helpdesk</a:t>
            </a:r>
            <a:endParaRPr lang="en-US" sz="1100" b="1" dirty="0">
              <a:solidFill>
                <a:schemeClr val="tx2"/>
              </a:solidFill>
            </a:endParaRPr>
          </a:p>
        </p:txBody>
      </p:sp>
      <p:sp>
        <p:nvSpPr>
          <p:cNvPr id="4" name="Title 3"/>
          <p:cNvSpPr>
            <a:spLocks noGrp="1"/>
          </p:cNvSpPr>
          <p:nvPr>
            <p:ph type="title" idx="4294967295"/>
          </p:nvPr>
        </p:nvSpPr>
        <p:spPr>
          <a:xfrm>
            <a:off x="183672" y="250527"/>
            <a:ext cx="7954963" cy="639762"/>
          </a:xfrm>
          <a:prstGeom prst="rect">
            <a:avLst/>
          </a:prstGeom>
        </p:spPr>
        <p:txBody>
          <a:bodyPr/>
          <a:lstStyle/>
          <a:p>
            <a:r>
              <a:rPr lang="en-US" dirty="0">
                <a:solidFill>
                  <a:schemeClr val="tx2"/>
                </a:solidFill>
              </a:rPr>
              <a:t>Essential partner information</a:t>
            </a:r>
          </a:p>
        </p:txBody>
      </p:sp>
      <p:sp>
        <p:nvSpPr>
          <p:cNvPr id="63" name="Rectangle 62"/>
          <p:cNvSpPr/>
          <p:nvPr/>
        </p:nvSpPr>
        <p:spPr>
          <a:xfrm>
            <a:off x="266702" y="885130"/>
            <a:ext cx="1188720" cy="914400"/>
          </a:xfrm>
          <a:prstGeom prst="rect">
            <a:avLst/>
          </a:prstGeom>
          <a:noFill/>
          <a:effectLst/>
        </p:spPr>
        <p:txBody>
          <a:bodyPr wrap="square" lIns="91440" tIns="137160" rIns="91440" bIns="137160" rtlCol="0" anchor="ctr">
            <a:noAutofit/>
          </a:bodyPr>
          <a:lstStyle/>
          <a:p>
            <a:pPr>
              <a:lnSpc>
                <a:spcPct val="90000"/>
              </a:lnSpc>
              <a:spcBef>
                <a:spcPts val="600"/>
              </a:spcBef>
              <a:spcAft>
                <a:spcPts val="0"/>
              </a:spcAft>
            </a:pPr>
            <a:endParaRPr lang="en-US" sz="1100" b="1" dirty="0">
              <a:solidFill>
                <a:schemeClr val="tx2"/>
              </a:solidFill>
              <a:latin typeface="+mn-lt"/>
            </a:endParaRPr>
          </a:p>
        </p:txBody>
      </p:sp>
      <p:sp>
        <p:nvSpPr>
          <p:cNvPr id="64" name="Rectangle 63"/>
          <p:cNvSpPr/>
          <p:nvPr/>
        </p:nvSpPr>
        <p:spPr>
          <a:xfrm>
            <a:off x="577931" y="2798636"/>
            <a:ext cx="1188720" cy="534866"/>
          </a:xfrm>
          <a:prstGeom prst="rect">
            <a:avLst/>
          </a:prstGeom>
          <a:noFill/>
          <a:effectLst/>
        </p:spPr>
        <p:txBody>
          <a:bodyPr wrap="square" lIns="91440" tIns="137160" rIns="91440" bIns="137160" rtlCol="0" anchor="ctr">
            <a:noAutofit/>
          </a:bodyPr>
          <a:lstStyle/>
          <a:p>
            <a:pPr>
              <a:lnSpc>
                <a:spcPct val="90000"/>
              </a:lnSpc>
              <a:spcBef>
                <a:spcPts val="600"/>
              </a:spcBef>
              <a:spcAft>
                <a:spcPts val="0"/>
              </a:spcAft>
            </a:pPr>
            <a:endParaRPr lang="en-US" sz="1100" b="1" dirty="0">
              <a:solidFill>
                <a:schemeClr val="tx2"/>
              </a:solidFill>
              <a:latin typeface="+mn-lt"/>
            </a:endParaRPr>
          </a:p>
        </p:txBody>
      </p:sp>
      <p:sp>
        <p:nvSpPr>
          <p:cNvPr id="65" name="Rectangle 64"/>
          <p:cNvSpPr/>
          <p:nvPr/>
        </p:nvSpPr>
        <p:spPr>
          <a:xfrm>
            <a:off x="349927" y="3267277"/>
            <a:ext cx="1188720" cy="274320"/>
          </a:xfrm>
          <a:prstGeom prst="rect">
            <a:avLst/>
          </a:prstGeom>
          <a:noFill/>
          <a:effectLst/>
        </p:spPr>
        <p:txBody>
          <a:bodyPr wrap="square" lIns="91440" tIns="137160" rIns="91440" bIns="137160" rtlCol="0" anchor="ctr">
            <a:noAutofit/>
          </a:bodyPr>
          <a:lstStyle/>
          <a:p>
            <a:pPr>
              <a:lnSpc>
                <a:spcPct val="90000"/>
              </a:lnSpc>
              <a:spcBef>
                <a:spcPts val="600"/>
              </a:spcBef>
              <a:spcAft>
                <a:spcPts val="0"/>
              </a:spcAft>
            </a:pPr>
            <a:r>
              <a:rPr lang="en-US" sz="1100" b="1" dirty="0">
                <a:solidFill>
                  <a:schemeClr val="tx2"/>
                </a:solidFill>
              </a:rPr>
              <a:t>Rebate Information</a:t>
            </a:r>
            <a:endParaRPr lang="da-DK" sz="1100" b="1" dirty="0">
              <a:solidFill>
                <a:schemeClr val="tx2"/>
              </a:solidFill>
            </a:endParaRPr>
          </a:p>
        </p:txBody>
      </p:sp>
      <p:sp>
        <p:nvSpPr>
          <p:cNvPr id="11" name="Rectangle 10"/>
          <p:cNvSpPr/>
          <p:nvPr/>
        </p:nvSpPr>
        <p:spPr>
          <a:xfrm>
            <a:off x="349927" y="4378187"/>
            <a:ext cx="1188720" cy="274320"/>
          </a:xfrm>
          <a:prstGeom prst="rect">
            <a:avLst/>
          </a:prstGeom>
          <a:noFill/>
          <a:effectLst/>
        </p:spPr>
        <p:txBody>
          <a:bodyPr wrap="square" lIns="91440" tIns="137160" rIns="91440" bIns="137160" rtlCol="0" anchor="ctr">
            <a:noAutofit/>
          </a:bodyPr>
          <a:lstStyle/>
          <a:p>
            <a:pPr>
              <a:lnSpc>
                <a:spcPct val="90000"/>
              </a:lnSpc>
              <a:spcBef>
                <a:spcPts val="600"/>
              </a:spcBef>
              <a:spcAft>
                <a:spcPts val="0"/>
              </a:spcAft>
            </a:pPr>
            <a:r>
              <a:rPr lang="en-US" sz="1100" b="1" dirty="0">
                <a:solidFill>
                  <a:schemeClr val="tx2"/>
                </a:solidFill>
              </a:rPr>
              <a:t>Services Delivery </a:t>
            </a:r>
            <a:r>
              <a:rPr lang="en-US" sz="1100" b="1" dirty="0" smtClean="0">
                <a:solidFill>
                  <a:schemeClr val="tx2"/>
                </a:solidFill>
              </a:rPr>
              <a:t> &amp; Sales Training</a:t>
            </a:r>
            <a:endParaRPr lang="da-DK" sz="1100" b="1" dirty="0">
              <a:solidFill>
                <a:schemeClr val="tx2"/>
              </a:solidFill>
            </a:endParaRPr>
          </a:p>
        </p:txBody>
      </p:sp>
      <p:sp>
        <p:nvSpPr>
          <p:cNvPr id="3" name="TextBox 2"/>
          <p:cNvSpPr txBox="1"/>
          <p:nvPr/>
        </p:nvSpPr>
        <p:spPr>
          <a:xfrm>
            <a:off x="349927" y="2086704"/>
            <a:ext cx="958917" cy="430887"/>
          </a:xfrm>
          <a:prstGeom prst="rect">
            <a:avLst/>
          </a:prstGeom>
          <a:noFill/>
        </p:spPr>
        <p:txBody>
          <a:bodyPr wrap="none" rtlCol="0">
            <a:spAutoFit/>
          </a:bodyPr>
          <a:lstStyle/>
          <a:p>
            <a:pPr>
              <a:spcBef>
                <a:spcPts val="0"/>
              </a:spcBef>
              <a:spcAft>
                <a:spcPts val="0"/>
              </a:spcAft>
              <a:buClr>
                <a:schemeClr val="bg1"/>
              </a:buClr>
            </a:pPr>
            <a:r>
              <a:rPr lang="da-DK" sz="1100" b="1" dirty="0" smtClean="0">
                <a:solidFill>
                  <a:schemeClr val="tx2"/>
                </a:solidFill>
              </a:rPr>
              <a:t>Program </a:t>
            </a:r>
            <a:r>
              <a:rPr lang="da-DK" sz="1100" b="1" dirty="0">
                <a:solidFill>
                  <a:schemeClr val="tx2"/>
                </a:solidFill>
              </a:rPr>
              <a:t/>
            </a:r>
            <a:br>
              <a:rPr lang="da-DK" sz="1100" b="1" dirty="0">
                <a:solidFill>
                  <a:schemeClr val="tx2"/>
                </a:solidFill>
              </a:rPr>
            </a:br>
            <a:r>
              <a:rPr lang="da-DK" sz="1100" b="1" dirty="0" smtClean="0">
                <a:solidFill>
                  <a:schemeClr val="tx2"/>
                </a:solidFill>
              </a:rPr>
              <a:t>Information</a:t>
            </a:r>
            <a:endParaRPr lang="en-US" sz="1100" dirty="0">
              <a:solidFill>
                <a:schemeClr val="bg2"/>
              </a:solidFill>
            </a:endParaRPr>
          </a:p>
        </p:txBody>
      </p:sp>
      <p:sp>
        <p:nvSpPr>
          <p:cNvPr id="50" name="Rectangle 49"/>
          <p:cNvSpPr/>
          <p:nvPr/>
        </p:nvSpPr>
        <p:spPr bwMode="auto">
          <a:xfrm>
            <a:off x="1576147" y="710155"/>
            <a:ext cx="6718229" cy="977488"/>
          </a:xfrm>
          <a:prstGeom prst="rect">
            <a:avLst/>
          </a:prstGeom>
          <a:solidFill>
            <a:schemeClr val="bg2">
              <a:lumMod val="75000"/>
              <a:lumOff val="25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51" name="TextBox 50"/>
          <p:cNvSpPr txBox="1"/>
          <p:nvPr/>
        </p:nvSpPr>
        <p:spPr>
          <a:xfrm>
            <a:off x="1605792" y="968067"/>
            <a:ext cx="6790503" cy="461665"/>
          </a:xfrm>
          <a:prstGeom prst="rect">
            <a:avLst/>
          </a:prstGeom>
          <a:noFill/>
        </p:spPr>
        <p:txBody>
          <a:bodyPr wrap="square" rtlCol="0">
            <a:spAutoFit/>
          </a:bodyPr>
          <a:lstStyle/>
          <a:p>
            <a:pPr>
              <a:spcBef>
                <a:spcPts val="0"/>
              </a:spcBef>
              <a:spcAft>
                <a:spcPts val="0"/>
              </a:spcAft>
              <a:buClr>
                <a:srgbClr val="F2AF00"/>
              </a:buClr>
              <a:defRPr/>
            </a:pPr>
            <a:r>
              <a:rPr lang="en-US" sz="1200" dirty="0">
                <a:solidFill>
                  <a:schemeClr val="tx2"/>
                </a:solidFill>
              </a:rPr>
              <a:t>Services Partner Helpdesk (SPH) assists with all services program inquiries. </a:t>
            </a:r>
            <a:br>
              <a:rPr lang="en-US" sz="1200" dirty="0">
                <a:solidFill>
                  <a:schemeClr val="tx2"/>
                </a:solidFill>
              </a:rPr>
            </a:br>
            <a:r>
              <a:rPr lang="en-US" sz="1200" dirty="0">
                <a:solidFill>
                  <a:schemeClr val="tx2"/>
                </a:solidFill>
              </a:rPr>
              <a:t>Open a case via the “Cases” tab from </a:t>
            </a:r>
            <a:r>
              <a:rPr lang="en-US" sz="1200" dirty="0">
                <a:solidFill>
                  <a:schemeClr val="tx2"/>
                </a:solidFill>
                <a:hlinkClick r:id="rId2"/>
              </a:rPr>
              <a:t>Salesforce.com</a:t>
            </a:r>
            <a:r>
              <a:rPr lang="en-US" sz="1200" dirty="0">
                <a:solidFill>
                  <a:schemeClr val="tx2"/>
                </a:solidFill>
              </a:rPr>
              <a:t> or via the </a:t>
            </a:r>
            <a:r>
              <a:rPr lang="en-US" sz="1200" dirty="0">
                <a:solidFill>
                  <a:schemeClr val="tx2"/>
                </a:solidFill>
                <a:hlinkClick r:id="rId3"/>
              </a:rPr>
              <a:t>webform</a:t>
            </a:r>
            <a:endParaRPr lang="en-US" sz="1200" dirty="0">
              <a:solidFill>
                <a:schemeClr val="tx2"/>
              </a:solidFill>
            </a:endParaRPr>
          </a:p>
        </p:txBody>
      </p:sp>
      <p:sp>
        <p:nvSpPr>
          <p:cNvPr id="52" name="Rectangle 51"/>
          <p:cNvSpPr/>
          <p:nvPr/>
        </p:nvSpPr>
        <p:spPr bwMode="auto">
          <a:xfrm>
            <a:off x="1576147" y="1816286"/>
            <a:ext cx="6718229" cy="979114"/>
          </a:xfrm>
          <a:prstGeom prst="rect">
            <a:avLst/>
          </a:prstGeom>
          <a:solidFill>
            <a:schemeClr val="bg2">
              <a:lumMod val="75000"/>
              <a:lumOff val="25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53" name="Rectangle 52"/>
          <p:cNvSpPr/>
          <p:nvPr/>
        </p:nvSpPr>
        <p:spPr bwMode="auto">
          <a:xfrm>
            <a:off x="1576147" y="2924043"/>
            <a:ext cx="6718229" cy="977488"/>
          </a:xfrm>
          <a:prstGeom prst="rect">
            <a:avLst/>
          </a:prstGeom>
          <a:solidFill>
            <a:schemeClr val="bg2">
              <a:lumMod val="75000"/>
              <a:lumOff val="25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da-DK" sz="2000" dirty="0">
              <a:solidFill>
                <a:schemeClr val="tx2"/>
              </a:solidFill>
              <a:latin typeface="Arial" charset="0"/>
            </a:endParaRPr>
          </a:p>
        </p:txBody>
      </p:sp>
      <p:sp>
        <p:nvSpPr>
          <p:cNvPr id="54" name="Rectangle 53"/>
          <p:cNvSpPr/>
          <p:nvPr/>
        </p:nvSpPr>
        <p:spPr bwMode="auto">
          <a:xfrm>
            <a:off x="1576147" y="4030175"/>
            <a:ext cx="6718229" cy="977488"/>
          </a:xfrm>
          <a:prstGeom prst="rect">
            <a:avLst/>
          </a:prstGeom>
          <a:solidFill>
            <a:schemeClr val="bg2">
              <a:lumMod val="75000"/>
              <a:lumOff val="25000"/>
            </a:schemeClr>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a:solidFill>
                <a:schemeClr val="tx2"/>
              </a:solidFill>
              <a:latin typeface="Arial" charset="0"/>
            </a:endParaRPr>
          </a:p>
        </p:txBody>
      </p:sp>
      <p:sp>
        <p:nvSpPr>
          <p:cNvPr id="55" name="Rectangle 54"/>
          <p:cNvSpPr/>
          <p:nvPr/>
        </p:nvSpPr>
        <p:spPr>
          <a:xfrm>
            <a:off x="5362891" y="1102805"/>
            <a:ext cx="2810766" cy="534866"/>
          </a:xfrm>
          <a:prstGeom prst="rect">
            <a:avLst/>
          </a:prstGeom>
          <a:noFill/>
          <a:effectLst/>
        </p:spPr>
        <p:txBody>
          <a:bodyPr wrap="square" lIns="91440" tIns="137160" rIns="91440" bIns="137160" rtlCol="0" anchor="ctr">
            <a:noAutofit/>
          </a:bodyPr>
          <a:lstStyle/>
          <a:p>
            <a:pPr>
              <a:lnSpc>
                <a:spcPct val="90000"/>
              </a:lnSpc>
              <a:spcBef>
                <a:spcPts val="600"/>
              </a:spcBef>
              <a:spcAft>
                <a:spcPts val="0"/>
              </a:spcAft>
            </a:pPr>
            <a:endParaRPr lang="en-US" sz="1000" dirty="0">
              <a:solidFill>
                <a:schemeClr val="bg2"/>
              </a:solidFill>
              <a:latin typeface="+mn-lt"/>
            </a:endParaRPr>
          </a:p>
        </p:txBody>
      </p:sp>
      <p:sp>
        <p:nvSpPr>
          <p:cNvPr id="56" name="TextBox 55"/>
          <p:cNvSpPr txBox="1"/>
          <p:nvPr/>
        </p:nvSpPr>
        <p:spPr>
          <a:xfrm>
            <a:off x="1605792" y="1890345"/>
            <a:ext cx="6597624" cy="830997"/>
          </a:xfrm>
          <a:prstGeom prst="rect">
            <a:avLst/>
          </a:prstGeom>
          <a:noFill/>
        </p:spPr>
        <p:txBody>
          <a:bodyPr wrap="square" rtlCol="0">
            <a:spAutoFit/>
          </a:bodyPr>
          <a:lstStyle/>
          <a:p>
            <a:pPr marL="119063" indent="-119063">
              <a:spcBef>
                <a:spcPts val="0"/>
              </a:spcBef>
              <a:spcAft>
                <a:spcPts val="0"/>
              </a:spcAft>
              <a:buClr>
                <a:srgbClr val="F2AF00"/>
              </a:buClr>
              <a:buFont typeface="Arial" pitchFamily="34" charset="0"/>
              <a:buChar char="•"/>
            </a:pPr>
            <a:r>
              <a:rPr lang="da-DK" sz="1200" dirty="0">
                <a:solidFill>
                  <a:schemeClr val="tx2"/>
                </a:solidFill>
                <a:hlinkClick r:id="rId4"/>
              </a:rPr>
              <a:t>Dell EMC Portal Services page</a:t>
            </a:r>
            <a:r>
              <a:rPr lang="da-DK" sz="1200" dirty="0">
                <a:solidFill>
                  <a:schemeClr val="tx2"/>
                </a:solidFill>
              </a:rPr>
              <a:t> – landing page for services on the partner portal</a:t>
            </a:r>
          </a:p>
          <a:p>
            <a:pPr marL="119063" indent="-119063">
              <a:spcBef>
                <a:spcPts val="0"/>
              </a:spcBef>
              <a:spcAft>
                <a:spcPts val="0"/>
              </a:spcAft>
              <a:buClr>
                <a:srgbClr val="F2AF00"/>
              </a:buClr>
              <a:buFont typeface="Arial" pitchFamily="34" charset="0"/>
              <a:buChar char="•"/>
            </a:pPr>
            <a:r>
              <a:rPr lang="da-DK" sz="1200" dirty="0">
                <a:solidFill>
                  <a:schemeClr val="tx2"/>
                </a:solidFill>
                <a:hlinkClick r:id="rId5"/>
              </a:rPr>
              <a:t>Partnering with Services deck</a:t>
            </a:r>
            <a:r>
              <a:rPr lang="da-DK" sz="1200" dirty="0">
                <a:solidFill>
                  <a:schemeClr val="tx2"/>
                </a:solidFill>
              </a:rPr>
              <a:t> – overview of the services opportunities for partners</a:t>
            </a:r>
          </a:p>
          <a:p>
            <a:pPr marL="119063" indent="-119063">
              <a:spcBef>
                <a:spcPts val="0"/>
              </a:spcBef>
              <a:spcAft>
                <a:spcPts val="0"/>
              </a:spcAft>
              <a:buClr>
                <a:srgbClr val="F2AF00"/>
              </a:buClr>
              <a:buFont typeface="Arial" pitchFamily="34" charset="0"/>
              <a:buChar char="•"/>
            </a:pPr>
            <a:r>
              <a:rPr lang="da-DK" sz="1200" dirty="0">
                <a:solidFill>
                  <a:schemeClr val="tx2"/>
                </a:solidFill>
                <a:hlinkClick r:id="rId6"/>
              </a:rPr>
              <a:t>MDF guidelines</a:t>
            </a:r>
            <a:r>
              <a:rPr lang="da-DK" sz="1200" dirty="0">
                <a:solidFill>
                  <a:schemeClr val="tx2"/>
                </a:solidFill>
              </a:rPr>
              <a:t> – link to the partner program MDF information</a:t>
            </a:r>
          </a:p>
          <a:p>
            <a:pPr marL="119063" indent="-119063">
              <a:spcBef>
                <a:spcPts val="0"/>
              </a:spcBef>
              <a:spcAft>
                <a:spcPts val="0"/>
              </a:spcAft>
              <a:buClr>
                <a:srgbClr val="F2AF00"/>
              </a:buClr>
              <a:buFont typeface="Arial" pitchFamily="34" charset="0"/>
              <a:buChar char="•"/>
            </a:pPr>
            <a:r>
              <a:rPr lang="da-DK" sz="1200" dirty="0">
                <a:solidFill>
                  <a:schemeClr val="tx2"/>
                </a:solidFill>
                <a:hlinkClick r:id="rId7"/>
              </a:rPr>
              <a:t>Benefits and requirements </a:t>
            </a:r>
            <a:r>
              <a:rPr lang="da-DK" sz="1200" dirty="0">
                <a:solidFill>
                  <a:schemeClr val="tx2"/>
                </a:solidFill>
              </a:rPr>
              <a:t> - link regional B&amp;R documentation</a:t>
            </a:r>
          </a:p>
        </p:txBody>
      </p:sp>
      <p:sp>
        <p:nvSpPr>
          <p:cNvPr id="57" name="TextBox 56"/>
          <p:cNvSpPr txBox="1"/>
          <p:nvPr/>
        </p:nvSpPr>
        <p:spPr>
          <a:xfrm>
            <a:off x="1605792" y="2997289"/>
            <a:ext cx="6597624" cy="461665"/>
          </a:xfrm>
          <a:prstGeom prst="rect">
            <a:avLst/>
          </a:prstGeom>
          <a:noFill/>
        </p:spPr>
        <p:txBody>
          <a:bodyPr wrap="square" rtlCol="0">
            <a:spAutoFit/>
          </a:bodyPr>
          <a:lstStyle/>
          <a:p>
            <a:pPr marL="119063" indent="-119063">
              <a:spcBef>
                <a:spcPts val="0"/>
              </a:spcBef>
              <a:spcAft>
                <a:spcPts val="0"/>
              </a:spcAft>
              <a:buClr>
                <a:srgbClr val="F2AF00"/>
              </a:buClr>
              <a:buFont typeface="Arial" pitchFamily="34" charset="0"/>
              <a:buChar char="•"/>
            </a:pPr>
            <a:r>
              <a:rPr lang="da-DK" sz="1200" dirty="0" smtClean="0">
                <a:solidFill>
                  <a:schemeClr val="tx2"/>
                </a:solidFill>
                <a:hlinkClick r:id="rId8"/>
              </a:rPr>
              <a:t>Rebate </a:t>
            </a:r>
            <a:r>
              <a:rPr lang="da-DK" sz="1200" dirty="0">
                <a:solidFill>
                  <a:schemeClr val="tx2"/>
                </a:solidFill>
                <a:hlinkClick r:id="rId8"/>
              </a:rPr>
              <a:t>decks </a:t>
            </a:r>
            <a:r>
              <a:rPr lang="da-DK" sz="1200" dirty="0">
                <a:solidFill>
                  <a:schemeClr val="tx2"/>
                </a:solidFill>
              </a:rPr>
              <a:t>– Partner facing rebate slides for Solution Providers and Distributors</a:t>
            </a:r>
          </a:p>
          <a:p>
            <a:pPr marL="119063" indent="-119063">
              <a:spcBef>
                <a:spcPts val="0"/>
              </a:spcBef>
              <a:spcAft>
                <a:spcPts val="0"/>
              </a:spcAft>
              <a:buClr>
                <a:srgbClr val="F2AF00"/>
              </a:buClr>
              <a:buFont typeface="Arial" pitchFamily="34" charset="0"/>
              <a:buChar char="•"/>
            </a:pPr>
            <a:r>
              <a:rPr lang="da-DK" sz="1200" dirty="0">
                <a:solidFill>
                  <a:schemeClr val="tx2"/>
                </a:solidFill>
              </a:rPr>
              <a:t>Sales performance via </a:t>
            </a:r>
            <a:r>
              <a:rPr lang="da-DK" sz="1200" dirty="0">
                <a:solidFill>
                  <a:schemeClr val="tx2"/>
                </a:solidFill>
                <a:hlinkClick r:id="rId9"/>
              </a:rPr>
              <a:t>BMS</a:t>
            </a:r>
            <a:endParaRPr lang="da-DK" sz="1200" dirty="0">
              <a:solidFill>
                <a:schemeClr val="tx2"/>
              </a:solidFill>
            </a:endParaRPr>
          </a:p>
        </p:txBody>
      </p:sp>
      <p:sp>
        <p:nvSpPr>
          <p:cNvPr id="58" name="TextBox 57"/>
          <p:cNvSpPr txBox="1"/>
          <p:nvPr/>
        </p:nvSpPr>
        <p:spPr>
          <a:xfrm>
            <a:off x="1605792" y="4195754"/>
            <a:ext cx="6597624" cy="461665"/>
          </a:xfrm>
          <a:prstGeom prst="rect">
            <a:avLst/>
          </a:prstGeom>
          <a:noFill/>
        </p:spPr>
        <p:txBody>
          <a:bodyPr wrap="square" rtlCol="0">
            <a:spAutoFit/>
          </a:bodyPr>
          <a:lstStyle/>
          <a:p>
            <a:pPr marL="119063" indent="-119063">
              <a:spcBef>
                <a:spcPts val="0"/>
              </a:spcBef>
              <a:spcAft>
                <a:spcPts val="0"/>
              </a:spcAft>
              <a:buClr>
                <a:srgbClr val="F2AF00"/>
              </a:buClr>
              <a:buFont typeface="Arial" pitchFamily="34" charset="0"/>
              <a:buChar char="•"/>
            </a:pPr>
            <a:r>
              <a:rPr lang="en-US" sz="1200" smtClean="0">
                <a:solidFill>
                  <a:schemeClr val="tx2"/>
                </a:solidFill>
                <a:hlinkClick r:id="rId10"/>
              </a:rPr>
              <a:t>Dell </a:t>
            </a:r>
            <a:r>
              <a:rPr lang="en-US" sz="1200" dirty="0">
                <a:solidFill>
                  <a:schemeClr val="tx2"/>
                </a:solidFill>
                <a:hlinkClick r:id="rId10"/>
              </a:rPr>
              <a:t>EMC Partner Academy </a:t>
            </a:r>
            <a:r>
              <a:rPr lang="en-US" sz="1200" dirty="0">
                <a:solidFill>
                  <a:schemeClr val="tx2"/>
                </a:solidFill>
              </a:rPr>
              <a:t>– </a:t>
            </a:r>
            <a:r>
              <a:rPr lang="en-US" sz="1200" dirty="0" smtClean="0">
                <a:solidFill>
                  <a:schemeClr val="tx2"/>
                </a:solidFill>
              </a:rPr>
              <a:t>Services sales and delivery competency </a:t>
            </a:r>
            <a:r>
              <a:rPr lang="en-US" sz="1200" dirty="0">
                <a:solidFill>
                  <a:schemeClr val="tx2"/>
                </a:solidFill>
              </a:rPr>
              <a:t>training</a:t>
            </a:r>
          </a:p>
          <a:p>
            <a:pPr marL="119063" indent="-119063">
              <a:spcBef>
                <a:spcPts val="0"/>
              </a:spcBef>
              <a:spcAft>
                <a:spcPts val="0"/>
              </a:spcAft>
              <a:buClr>
                <a:srgbClr val="F2AF00"/>
              </a:buClr>
              <a:buFont typeface="Arial" pitchFamily="34" charset="0"/>
              <a:buChar char="•"/>
            </a:pPr>
            <a:r>
              <a:rPr lang="en-US" sz="1200" dirty="0">
                <a:solidFill>
                  <a:schemeClr val="tx2"/>
                </a:solidFill>
                <a:hlinkClick r:id="rId11"/>
              </a:rPr>
              <a:t>Services delivery enablement matrix </a:t>
            </a:r>
            <a:r>
              <a:rPr lang="en-US" sz="1200" dirty="0">
                <a:solidFill>
                  <a:schemeClr val="tx2"/>
                </a:solidFill>
              </a:rPr>
              <a:t>– See what products can partners get Services</a:t>
            </a:r>
          </a:p>
        </p:txBody>
      </p:sp>
    </p:spTree>
    <p:extLst>
      <p:ext uri="{BB962C8B-B14F-4D97-AF65-F5344CB8AC3E}">
        <p14:creationId xmlns:p14="http://schemas.microsoft.com/office/powerpoint/2010/main" val="2355713803"/>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6_DellEMC_ppt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2.xml><?xml version="1.0" encoding="utf-8"?>
<a:theme xmlns:a="http://schemas.openxmlformats.org/drawingml/2006/main" name="Dell EMC PPT Template">
  <a:themeElements>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 EMC PPT Template" id="{BA5CEC7B-B122-488F-B8D9-107E8A4513FC}" vid="{89D366BE-BBF8-46B0-872A-7C5D5E49069E}"/>
    </a:ext>
  </a:extLst>
</a:theme>
</file>

<file path=ppt/theme/theme3.xml><?xml version="1.0" encoding="utf-8"?>
<a:theme xmlns:a="http://schemas.openxmlformats.org/drawingml/2006/main" name="1_2016_DellEMC_ppt_template">
  <a:themeElements>
    <a:clrScheme name="Custom 2">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F2AF00"/>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4.xml><?xml version="1.0" encoding="utf-8"?>
<a:theme xmlns:a="http://schemas.openxmlformats.org/drawingml/2006/main" name="2_2016_DellEMC_ppt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5.xml><?xml version="1.0" encoding="utf-8"?>
<a:theme xmlns:a="http://schemas.openxmlformats.org/drawingml/2006/main" name="3_2016_DellEMC_ppt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6.xml><?xml version="1.0" encoding="utf-8"?>
<a:theme xmlns:a="http://schemas.openxmlformats.org/drawingml/2006/main" name="4_2016_DellEMC_ppt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EEBEE83C66E54EA9BED83B0A9A60DB" ma:contentTypeVersion="1" ma:contentTypeDescription="Create a new document." ma:contentTypeScope="" ma:versionID="51a43b2161297f783d65b37e357c79e9">
  <xsd:schema xmlns:xsd="http://www.w3.org/2001/XMLSchema" xmlns:p="http://schemas.microsoft.com/office/2006/metadata/properties" targetNamespace="http://schemas.microsoft.com/office/2006/metadata/properties" ma:root="true" ma:fieldsID="b9cfef283e0bc2d986a66f9ec0cdc4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73BDD3-AA35-4F19-A12A-C6462BECFBD1}">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3332CB6-AB82-4DD3-8C89-C660A1C39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6FC490B-1F77-48C5-AC70-1DD939DBDF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2016_DellEMC_ppt_template</Template>
  <TotalTime>39537</TotalTime>
  <Words>1745</Words>
  <Application>Microsoft Office PowerPoint</Application>
  <PresentationFormat>On-screen Show (16:9)</PresentationFormat>
  <Paragraphs>495</Paragraphs>
  <Slides>24</Slides>
  <Notes>20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24</vt:i4>
      </vt:variant>
    </vt:vector>
  </HeadingPairs>
  <TitlesOfParts>
    <vt:vector size="40" baseType="lpstr">
      <vt:lpstr>arial</vt:lpstr>
      <vt:lpstr>arial</vt:lpstr>
      <vt:lpstr>Arial Black</vt:lpstr>
      <vt:lpstr>Arial Regular</vt:lpstr>
      <vt:lpstr>Courier New</vt:lpstr>
      <vt:lpstr>Museo For Dell 300</vt:lpstr>
      <vt:lpstr>museo sans for dell</vt:lpstr>
      <vt:lpstr>museo sans for dell</vt:lpstr>
      <vt:lpstr>Verdana</vt:lpstr>
      <vt:lpstr>Wingdings</vt:lpstr>
      <vt:lpstr>2016_DellEMC_ppt_template</vt:lpstr>
      <vt:lpstr>Dell EMC PPT Template</vt:lpstr>
      <vt:lpstr>1_2016_DellEMC_ppt_template</vt:lpstr>
      <vt:lpstr>2_2016_DellEMC_ppt_template</vt:lpstr>
      <vt:lpstr>3_2016_DellEMC_ppt_template</vt:lpstr>
      <vt:lpstr>4_2016_DellEMC_ppt_template</vt:lpstr>
      <vt:lpstr>Partnering with Dell EMC Services Update</vt:lpstr>
      <vt:lpstr>Customers assert the importance of services</vt:lpstr>
      <vt:lpstr>Winning together</vt:lpstr>
      <vt:lpstr>Services revenue targets for Partners</vt:lpstr>
      <vt:lpstr>Earn rebates reselling Services</vt:lpstr>
      <vt:lpstr>Services rebates for Partners</vt:lpstr>
      <vt:lpstr>What is Dell PC as a Service?</vt:lpstr>
      <vt:lpstr>Services sales and marketing resources</vt:lpstr>
      <vt:lpstr>Essential partner information</vt:lpstr>
      <vt:lpstr>PowerPoint Presentation</vt:lpstr>
      <vt:lpstr>Backup slides</vt:lpstr>
      <vt:lpstr>Dell EMC Services for client</vt:lpstr>
      <vt:lpstr>Essential services for client products</vt:lpstr>
      <vt:lpstr>Dell EMC Services for servers</vt:lpstr>
      <vt:lpstr>PowerPoint Presentation</vt:lpstr>
      <vt:lpstr>Dell EMC Services for networking</vt:lpstr>
      <vt:lpstr>PowerPoint Presentation</vt:lpstr>
      <vt:lpstr>Dell EMC Services for storage</vt:lpstr>
      <vt:lpstr>Dell EMC Services for storage</vt:lpstr>
      <vt:lpstr>PowerPoint Presentation</vt:lpstr>
      <vt:lpstr>Dell EMC Services for converged infrastructure</vt:lpstr>
      <vt:lpstr>PowerPoint Presentation</vt:lpstr>
      <vt:lpstr>Dell EMC Services for data protection</vt:lpstr>
      <vt:lpstr>PowerPoint Presentation</vt:lpstr>
    </vt:vector>
  </TitlesOfParts>
  <Company>Dell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 – INSTRUCTIONS FOR ADDING PAGE NUMBERS “X of Y” IN POWERPOINT 2013  For internal presentations only. You do not need to add this for external/customer/partner presentations.  If you are working in PowerPoint 2013, you must manually add the total number of pages to your deck. Total number of pages = Y</dc:title>
  <dc:creator>SDS Channel</dc:creator>
  <cp:keywords>Internal Use</cp:keywords>
  <cp:lastModifiedBy>Ploszczynski, Marcin</cp:lastModifiedBy>
  <cp:revision>804</cp:revision>
  <cp:lastPrinted>2017-05-01T15:13:01Z</cp:lastPrinted>
  <dcterms:created xsi:type="dcterms:W3CDTF">2016-10-17T13:32:53Z</dcterms:created>
  <dcterms:modified xsi:type="dcterms:W3CDTF">2017-10-16T10:48:52Z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0x010100EAEEBEE83C66E54EA9BED83B0A9A60DB</vt:lpwstr>
  </property>
  <property fmtid="{D5CDD505-2E9C-101B-9397-08002B2CF9AE}" pid="3" name="TitusGUID">
    <vt:lpwstr>a7961973-d943-4600-a474-120cf50962a7</vt:lpwstr>
  </property>
  <property fmtid="{D5CDD505-2E9C-101B-9397-08002B2CF9AE}" pid="4" name="Document Editor">
    <vt:lpwstr>Marcin_Ploszczynski</vt:lpwstr>
  </property>
  <property fmtid="{D5CDD505-2E9C-101B-9397-08002B2CF9AE}" pid="5" name="DellClassification">
    <vt:lpwstr>Internal Use</vt:lpwstr>
  </property>
  <property fmtid="{D5CDD505-2E9C-101B-9397-08002B2CF9AE}" pid="6" name="DellSubLabels">
    <vt:lpwstr/>
  </property>
  <property fmtid="{D5CDD505-2E9C-101B-9397-08002B2CF9AE}" pid="7" name="DellVisual Markings (PPT)">
    <vt:lpwstr>Classification Footer</vt:lpwstr>
  </property>
  <property fmtid="{D5CDD505-2E9C-101B-9397-08002B2CF9AE}" pid="8" name="titusconfig">
    <vt:lpwstr>0.6CorpGlobal</vt:lpwstr>
  </property>
  <property fmtid="{D5CDD505-2E9C-101B-9397-08002B2CF9AE}" pid="9" name="Classification">
    <vt:lpwstr>Internal Use</vt:lpwstr>
  </property>
  <property fmtid="{D5CDD505-2E9C-101B-9397-08002B2CF9AE}" pid="10" name="Sublabels">
    <vt:lpwstr/>
  </property>
  <property fmtid="{D5CDD505-2E9C-101B-9397-08002B2CF9AE}" pid="11" name="VisualMarkingsPPT">
    <vt:lpwstr>Classification Footer</vt:lpwstr>
  </property>
</Properties>
</file>