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2.xml" ContentType="application/vnd.openxmlformats-officedocument.theme+xml"/>
  <Override PartName="/ppt/slideLayouts/slideLayout53.xml" ContentType="application/vnd.openxmlformats-officedocument.presentationml.slideLayout+xml"/>
  <Override PartName="/ppt/theme/theme3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4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5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6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7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8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theme/theme9.xml" ContentType="application/vnd.openxmlformats-officedocument.theme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theme/theme10.xml" ContentType="application/vnd.openxmlformats-officedocument.theme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theme/theme11.xml" ContentType="application/vnd.openxmlformats-officedocument.theme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theme/theme14.xml" ContentType="application/vnd.openxmlformats-officedocument.theme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5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theme/theme16.xml" ContentType="application/vnd.openxmlformats-officedocument.theme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2.xml" ContentType="application/vnd.openxmlformats-officedocument.presentationml.tags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3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5020" r:id="rId4"/>
    <p:sldMasterId id="2147485049" r:id="rId5"/>
    <p:sldMasterId id="2147485078" r:id="rId6"/>
    <p:sldMasterId id="2147485080" r:id="rId7"/>
    <p:sldMasterId id="2147485086" r:id="rId8"/>
    <p:sldMasterId id="2147485105" r:id="rId9"/>
    <p:sldMasterId id="2147485119" r:id="rId10"/>
    <p:sldMasterId id="2147485132" r:id="rId11"/>
    <p:sldMasterId id="2147485139" r:id="rId12"/>
    <p:sldMasterId id="2147485169" r:id="rId13"/>
    <p:sldMasterId id="2147485196" r:id="rId14"/>
    <p:sldMasterId id="2147485227" r:id="rId15"/>
    <p:sldMasterId id="2147485232" r:id="rId16"/>
    <p:sldMasterId id="2147485238" r:id="rId17"/>
    <p:sldMasterId id="2147485245" r:id="rId18"/>
    <p:sldMasterId id="2147485255" r:id="rId19"/>
    <p:sldMasterId id="2147485281" r:id="rId20"/>
  </p:sldMasterIdLst>
  <p:notesMasterIdLst>
    <p:notesMasterId r:id="rId36"/>
  </p:notesMasterIdLst>
  <p:handoutMasterIdLst>
    <p:handoutMasterId r:id="rId37"/>
  </p:handoutMasterIdLst>
  <p:sldIdLst>
    <p:sldId id="975" r:id="rId21"/>
    <p:sldId id="996" r:id="rId22"/>
    <p:sldId id="988" r:id="rId23"/>
    <p:sldId id="981" r:id="rId24"/>
    <p:sldId id="989" r:id="rId25"/>
    <p:sldId id="990" r:id="rId26"/>
    <p:sldId id="991" r:id="rId27"/>
    <p:sldId id="992" r:id="rId28"/>
    <p:sldId id="993" r:id="rId29"/>
    <p:sldId id="997" r:id="rId30"/>
    <p:sldId id="978" r:id="rId31"/>
    <p:sldId id="999" r:id="rId32"/>
    <p:sldId id="984" r:id="rId33"/>
    <p:sldId id="998" r:id="rId34"/>
    <p:sldId id="987" r:id="rId35"/>
  </p:sldIdLst>
  <p:sldSz cx="9144000" cy="5143500" type="screen16x9"/>
  <p:notesSz cx="7010400" cy="9296400"/>
  <p:custDataLst>
    <p:tags r:id="rId3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695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3908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086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7815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4767" algn="l" defTabSz="913908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1717" algn="l" defTabSz="913908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198672" algn="l" defTabSz="913908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5625" algn="l" defTabSz="913908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5577">
          <p15:clr>
            <a:srgbClr val="A4A3A4"/>
          </p15:clr>
        </p15:guide>
        <p15:guide id="3" pos="180">
          <p15:clr>
            <a:srgbClr val="A4A3A4"/>
          </p15:clr>
        </p15:guide>
        <p15:guide id="4" orient="horz" pos="795">
          <p15:clr>
            <a:srgbClr val="A4A3A4"/>
          </p15:clr>
        </p15:guide>
        <p15:guide id="5" pos="62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Ott, Lori" initials="OL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C6EF"/>
    <a:srgbClr val="000000"/>
    <a:srgbClr val="444444"/>
    <a:srgbClr val="FF00FF"/>
    <a:srgbClr val="005E8A"/>
    <a:srgbClr val="FFFFFF"/>
    <a:srgbClr val="F2AF00"/>
    <a:srgbClr val="3397C6"/>
    <a:srgbClr val="66B1D4"/>
    <a:srgbClr val="FFD1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725" autoAdjust="0"/>
    <p:restoredTop sz="95683" autoAdjust="0"/>
  </p:normalViewPr>
  <p:slideViewPr>
    <p:cSldViewPr snapToGrid="0">
      <p:cViewPr varScale="1">
        <p:scale>
          <a:sx n="90" d="100"/>
          <a:sy n="90" d="100"/>
        </p:scale>
        <p:origin x="1092" y="84"/>
      </p:cViewPr>
      <p:guideLst>
        <p:guide orient="horz" pos="3072"/>
        <p:guide pos="5577"/>
        <p:guide pos="180"/>
        <p:guide orient="horz" pos="795"/>
        <p:guide pos="6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5" d="4"/>
        <a:sy n="5" d="4"/>
      </p:scale>
      <p:origin x="0" y="-4952"/>
    </p:cViewPr>
  </p:sorterViewPr>
  <p:notesViewPr>
    <p:cSldViewPr snapToGrid="0">
      <p:cViewPr varScale="1">
        <p:scale>
          <a:sx n="56" d="100"/>
          <a:sy n="56" d="100"/>
        </p:scale>
        <p:origin x="2832" y="7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Master" Target="slideMasters/slideMaster15.xml"/><Relationship Id="rId26" Type="http://schemas.openxmlformats.org/officeDocument/2006/relationships/slide" Target="slides/slide6.xml"/><Relationship Id="rId39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.xml"/><Relationship Id="rId34" Type="http://schemas.openxmlformats.org/officeDocument/2006/relationships/slide" Target="slides/slide14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" Target="slides/slide5.xml"/><Relationship Id="rId33" Type="http://schemas.openxmlformats.org/officeDocument/2006/relationships/slide" Target="slides/slide13.xml"/><Relationship Id="rId38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Master" Target="slideMasters/slideMaster17.xml"/><Relationship Id="rId29" Type="http://schemas.openxmlformats.org/officeDocument/2006/relationships/slide" Target="slides/slide9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4.xml"/><Relationship Id="rId32" Type="http://schemas.openxmlformats.org/officeDocument/2006/relationships/slide" Target="slides/slide12.xml"/><Relationship Id="rId37" Type="http://schemas.openxmlformats.org/officeDocument/2006/relationships/handoutMaster" Target="handoutMasters/handoutMaster1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3.xml"/><Relationship Id="rId28" Type="http://schemas.openxmlformats.org/officeDocument/2006/relationships/slide" Target="slides/slide8.xml"/><Relationship Id="rId36" Type="http://schemas.openxmlformats.org/officeDocument/2006/relationships/notesMaster" Target="notesMasters/notesMaster1.xml"/><Relationship Id="rId10" Type="http://schemas.openxmlformats.org/officeDocument/2006/relationships/slideMaster" Target="slideMasters/slideMaster7.xml"/><Relationship Id="rId19" Type="http://schemas.openxmlformats.org/officeDocument/2006/relationships/slideMaster" Target="slideMasters/slideMaster16.xml"/><Relationship Id="rId31" Type="http://schemas.openxmlformats.org/officeDocument/2006/relationships/slide" Target="slides/slide11.xml"/><Relationship Id="rId44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2.xml"/><Relationship Id="rId27" Type="http://schemas.openxmlformats.org/officeDocument/2006/relationships/slide" Target="slides/slide7.xml"/><Relationship Id="rId30" Type="http://schemas.openxmlformats.org/officeDocument/2006/relationships/slide" Target="slides/slide10.xml"/><Relationship Id="rId35" Type="http://schemas.openxmlformats.org/officeDocument/2006/relationships/slide" Target="slides/slide15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85B274-01EA-4AAE-9BEA-DBA3D1D0756C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DFC0D2C-E39B-4E99-814C-7F404C7DB96C}">
      <dgm:prSet phldrT="[Text]"/>
      <dgm:spPr>
        <a:solidFill>
          <a:srgbClr val="92D050"/>
        </a:solidFill>
      </dgm:spPr>
      <dgm:t>
        <a:bodyPr/>
        <a:lstStyle/>
        <a:p>
          <a:r>
            <a:rPr lang="en-US" dirty="0"/>
            <a:t>Client</a:t>
          </a:r>
        </a:p>
      </dgm:t>
    </dgm:pt>
    <dgm:pt modelId="{2208A73A-FE1C-4AC8-A10F-967F4733C675}" type="parTrans" cxnId="{8317A446-3BE1-4EBD-8C32-4519EE2D047D}">
      <dgm:prSet/>
      <dgm:spPr/>
      <dgm:t>
        <a:bodyPr/>
        <a:lstStyle/>
        <a:p>
          <a:endParaRPr lang="en-US"/>
        </a:p>
      </dgm:t>
    </dgm:pt>
    <dgm:pt modelId="{1B15CEBA-D757-4932-B8EC-64E16CA7A465}" type="sibTrans" cxnId="{8317A446-3BE1-4EBD-8C32-4519EE2D047D}">
      <dgm:prSet/>
      <dgm:spPr/>
      <dgm:t>
        <a:bodyPr/>
        <a:lstStyle/>
        <a:p>
          <a:endParaRPr lang="en-US"/>
        </a:p>
      </dgm:t>
    </dgm:pt>
    <dgm:pt modelId="{FE8EC655-4F0E-440B-A52E-5666818F844C}">
      <dgm:prSet phldrT="[Text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Partner</a:t>
          </a:r>
        </a:p>
      </dgm:t>
    </dgm:pt>
    <dgm:pt modelId="{B55DCE1D-3C9F-465B-A7F4-C7E70197A5DC}" type="parTrans" cxnId="{1D4F67A2-70C4-40A2-8AAC-44A4FCA5775C}">
      <dgm:prSet/>
      <dgm:spPr/>
      <dgm:t>
        <a:bodyPr/>
        <a:lstStyle/>
        <a:p>
          <a:endParaRPr lang="en-US"/>
        </a:p>
      </dgm:t>
    </dgm:pt>
    <dgm:pt modelId="{9B441CC0-14B8-46AD-AD20-998A9F75E74C}" type="sibTrans" cxnId="{1D4F67A2-70C4-40A2-8AAC-44A4FCA5775C}">
      <dgm:prSet/>
      <dgm:spPr/>
      <dgm:t>
        <a:bodyPr/>
        <a:lstStyle/>
        <a:p>
          <a:endParaRPr lang="en-US"/>
        </a:p>
      </dgm:t>
    </dgm:pt>
    <dgm:pt modelId="{7237A1B7-CF2F-404B-8AE3-7EDDBA364B0D}">
      <dgm:prSet phldrT="[Text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US" dirty="0"/>
            <a:t>Vendor</a:t>
          </a:r>
        </a:p>
      </dgm:t>
    </dgm:pt>
    <dgm:pt modelId="{9113DE72-1B69-44AC-86CA-0F969D137FEC}" type="parTrans" cxnId="{DE64919F-EA68-47A6-AAFE-DB3E543DA856}">
      <dgm:prSet/>
      <dgm:spPr/>
      <dgm:t>
        <a:bodyPr/>
        <a:lstStyle/>
        <a:p>
          <a:endParaRPr lang="en-US"/>
        </a:p>
      </dgm:t>
    </dgm:pt>
    <dgm:pt modelId="{16ACCB08-D24B-4D83-9B7C-735303F0734F}" type="sibTrans" cxnId="{DE64919F-EA68-47A6-AAFE-DB3E543DA856}">
      <dgm:prSet/>
      <dgm:spPr/>
      <dgm:t>
        <a:bodyPr/>
        <a:lstStyle/>
        <a:p>
          <a:endParaRPr lang="en-US"/>
        </a:p>
      </dgm:t>
    </dgm:pt>
    <dgm:pt modelId="{F4D969AD-D0AB-4972-981A-C5824802804A}">
      <dgm:prSet phldrT="[Text]"/>
      <dgm:spPr/>
      <dgm:t>
        <a:bodyPr/>
        <a:lstStyle/>
        <a:p>
          <a:r>
            <a:rPr lang="en-US" dirty="0">
              <a:solidFill>
                <a:schemeClr val="tx2"/>
              </a:solidFill>
            </a:rPr>
            <a:t>Digital transformation – more effective </a:t>
          </a:r>
          <a:r>
            <a:rPr lang="en-US" dirty="0" err="1">
              <a:solidFill>
                <a:schemeClr val="tx2"/>
              </a:solidFill>
            </a:rPr>
            <a:t>proceses</a:t>
          </a:r>
          <a:endParaRPr lang="en-US" dirty="0">
            <a:solidFill>
              <a:schemeClr val="tx2"/>
            </a:solidFill>
          </a:endParaRPr>
        </a:p>
      </dgm:t>
    </dgm:pt>
    <dgm:pt modelId="{8F5D102E-BDEA-45A7-97FF-72FB56CDA596}" type="parTrans" cxnId="{7F617966-E82F-4714-AAC0-122CA8DFFD51}">
      <dgm:prSet/>
      <dgm:spPr/>
      <dgm:t>
        <a:bodyPr/>
        <a:lstStyle/>
        <a:p>
          <a:endParaRPr lang="en-US"/>
        </a:p>
      </dgm:t>
    </dgm:pt>
    <dgm:pt modelId="{A4B56FC4-BE77-4020-AD21-F5EBF6E96F5B}" type="sibTrans" cxnId="{7F617966-E82F-4714-AAC0-122CA8DFFD51}">
      <dgm:prSet/>
      <dgm:spPr/>
      <dgm:t>
        <a:bodyPr/>
        <a:lstStyle/>
        <a:p>
          <a:endParaRPr lang="en-US"/>
        </a:p>
      </dgm:t>
    </dgm:pt>
    <dgm:pt modelId="{EAF8ACE8-0A4A-40E8-99D4-2967229A06BA}" type="pres">
      <dgm:prSet presAssocID="{EA85B274-01EA-4AAE-9BEA-DBA3D1D0756C}" presName="Name0" presStyleCnt="0">
        <dgm:presLayoutVars>
          <dgm:chMax val="4"/>
          <dgm:resizeHandles val="exact"/>
        </dgm:presLayoutVars>
      </dgm:prSet>
      <dgm:spPr/>
    </dgm:pt>
    <dgm:pt modelId="{F8B5EFF8-9F34-4942-84B9-43B07AC518AB}" type="pres">
      <dgm:prSet presAssocID="{EA85B274-01EA-4AAE-9BEA-DBA3D1D0756C}" presName="ellipse" presStyleLbl="trBgShp" presStyleIdx="0" presStyleCnt="1"/>
      <dgm:spPr/>
    </dgm:pt>
    <dgm:pt modelId="{394ADE6D-E514-4A58-BE76-174915EF9C00}" type="pres">
      <dgm:prSet presAssocID="{EA85B274-01EA-4AAE-9BEA-DBA3D1D0756C}" presName="arrow1" presStyleLbl="fgShp" presStyleIdx="0" presStyleCnt="1" custLinFactNeighborY="-7738"/>
      <dgm:spPr/>
    </dgm:pt>
    <dgm:pt modelId="{17352D6A-BD5F-4B36-8903-46188AEB4F5D}" type="pres">
      <dgm:prSet presAssocID="{EA85B274-01EA-4AAE-9BEA-DBA3D1D0756C}" presName="rectangle" presStyleLbl="revTx" presStyleIdx="0" presStyleCnt="1" custLinFactNeighborX="1475" custLinFactNeighborY="20989">
        <dgm:presLayoutVars>
          <dgm:bulletEnabled val="1"/>
        </dgm:presLayoutVars>
      </dgm:prSet>
      <dgm:spPr/>
    </dgm:pt>
    <dgm:pt modelId="{7381B30D-D670-465E-B11E-0F6BC500584E}" type="pres">
      <dgm:prSet presAssocID="{FE8EC655-4F0E-440B-A52E-5666818F844C}" presName="item1" presStyleLbl="node1" presStyleIdx="0" presStyleCnt="3">
        <dgm:presLayoutVars>
          <dgm:bulletEnabled val="1"/>
        </dgm:presLayoutVars>
      </dgm:prSet>
      <dgm:spPr/>
    </dgm:pt>
    <dgm:pt modelId="{35055CB6-FF32-466B-8388-C95A182F9577}" type="pres">
      <dgm:prSet presAssocID="{7237A1B7-CF2F-404B-8AE3-7EDDBA364B0D}" presName="item2" presStyleLbl="node1" presStyleIdx="1" presStyleCnt="3" custLinFactNeighborX="0">
        <dgm:presLayoutVars>
          <dgm:bulletEnabled val="1"/>
        </dgm:presLayoutVars>
      </dgm:prSet>
      <dgm:spPr/>
    </dgm:pt>
    <dgm:pt modelId="{034FA5D7-EF96-41F7-9FC3-9353B3228D0D}" type="pres">
      <dgm:prSet presAssocID="{F4D969AD-D0AB-4972-981A-C5824802804A}" presName="item3" presStyleLbl="node1" presStyleIdx="2" presStyleCnt="3" custLinFactNeighborX="0">
        <dgm:presLayoutVars>
          <dgm:bulletEnabled val="1"/>
        </dgm:presLayoutVars>
      </dgm:prSet>
      <dgm:spPr/>
    </dgm:pt>
    <dgm:pt modelId="{D7F3EA6B-FA9E-4354-ADF4-FA78D516B3DF}" type="pres">
      <dgm:prSet presAssocID="{EA85B274-01EA-4AAE-9BEA-DBA3D1D0756C}" presName="funnel" presStyleLbl="trAlignAcc1" presStyleIdx="0" presStyleCnt="1" custLinFactNeighborX="211"/>
      <dgm:spPr/>
    </dgm:pt>
  </dgm:ptLst>
  <dgm:cxnLst>
    <dgm:cxn modelId="{3F6C7936-B308-4833-85D9-1A6577D6EDD4}" type="presOf" srcId="{FE8EC655-4F0E-440B-A52E-5666818F844C}" destId="{35055CB6-FF32-466B-8388-C95A182F9577}" srcOrd="0" destOrd="0" presId="urn:microsoft.com/office/officeart/2005/8/layout/funnel1"/>
    <dgm:cxn modelId="{7F617966-E82F-4714-AAC0-122CA8DFFD51}" srcId="{EA85B274-01EA-4AAE-9BEA-DBA3D1D0756C}" destId="{F4D969AD-D0AB-4972-981A-C5824802804A}" srcOrd="3" destOrd="0" parTransId="{8F5D102E-BDEA-45A7-97FF-72FB56CDA596}" sibTransId="{A4B56FC4-BE77-4020-AD21-F5EBF6E96F5B}"/>
    <dgm:cxn modelId="{8317A446-3BE1-4EBD-8C32-4519EE2D047D}" srcId="{EA85B274-01EA-4AAE-9BEA-DBA3D1D0756C}" destId="{8DFC0D2C-E39B-4E99-814C-7F404C7DB96C}" srcOrd="0" destOrd="0" parTransId="{2208A73A-FE1C-4AC8-A10F-967F4733C675}" sibTransId="{1B15CEBA-D757-4932-B8EC-64E16CA7A465}"/>
    <dgm:cxn modelId="{49E8CE6A-FC6A-4E77-B795-EB6C3D213F1E}" type="presOf" srcId="{F4D969AD-D0AB-4972-981A-C5824802804A}" destId="{17352D6A-BD5F-4B36-8903-46188AEB4F5D}" srcOrd="0" destOrd="0" presId="urn:microsoft.com/office/officeart/2005/8/layout/funnel1"/>
    <dgm:cxn modelId="{12C94575-CEBE-4BF7-9F48-DFFF47C64A3F}" type="presOf" srcId="{7237A1B7-CF2F-404B-8AE3-7EDDBA364B0D}" destId="{7381B30D-D670-465E-B11E-0F6BC500584E}" srcOrd="0" destOrd="0" presId="urn:microsoft.com/office/officeart/2005/8/layout/funnel1"/>
    <dgm:cxn modelId="{DE64919F-EA68-47A6-AAFE-DB3E543DA856}" srcId="{EA85B274-01EA-4AAE-9BEA-DBA3D1D0756C}" destId="{7237A1B7-CF2F-404B-8AE3-7EDDBA364B0D}" srcOrd="2" destOrd="0" parTransId="{9113DE72-1B69-44AC-86CA-0F969D137FEC}" sibTransId="{16ACCB08-D24B-4D83-9B7C-735303F0734F}"/>
    <dgm:cxn modelId="{7F50A1A0-2D9E-4BF3-AA30-833A55FF72DB}" type="presOf" srcId="{EA85B274-01EA-4AAE-9BEA-DBA3D1D0756C}" destId="{EAF8ACE8-0A4A-40E8-99D4-2967229A06BA}" srcOrd="0" destOrd="0" presId="urn:microsoft.com/office/officeart/2005/8/layout/funnel1"/>
    <dgm:cxn modelId="{1D4F67A2-70C4-40A2-8AAC-44A4FCA5775C}" srcId="{EA85B274-01EA-4AAE-9BEA-DBA3D1D0756C}" destId="{FE8EC655-4F0E-440B-A52E-5666818F844C}" srcOrd="1" destOrd="0" parTransId="{B55DCE1D-3C9F-465B-A7F4-C7E70197A5DC}" sibTransId="{9B441CC0-14B8-46AD-AD20-998A9F75E74C}"/>
    <dgm:cxn modelId="{B0B0D1C4-7B50-4988-AC67-42ED0C0BAA49}" type="presOf" srcId="{8DFC0D2C-E39B-4E99-814C-7F404C7DB96C}" destId="{034FA5D7-EF96-41F7-9FC3-9353B3228D0D}" srcOrd="0" destOrd="0" presId="urn:microsoft.com/office/officeart/2005/8/layout/funnel1"/>
    <dgm:cxn modelId="{147D6C1D-879C-4539-A75B-6604A3A4AFA6}" type="presParOf" srcId="{EAF8ACE8-0A4A-40E8-99D4-2967229A06BA}" destId="{F8B5EFF8-9F34-4942-84B9-43B07AC518AB}" srcOrd="0" destOrd="0" presId="urn:microsoft.com/office/officeart/2005/8/layout/funnel1"/>
    <dgm:cxn modelId="{9FA14068-928F-4C78-8A3C-DBBCC45AEE30}" type="presParOf" srcId="{EAF8ACE8-0A4A-40E8-99D4-2967229A06BA}" destId="{394ADE6D-E514-4A58-BE76-174915EF9C00}" srcOrd="1" destOrd="0" presId="urn:microsoft.com/office/officeart/2005/8/layout/funnel1"/>
    <dgm:cxn modelId="{1DFB47D8-F943-4443-9889-F9AD31007C47}" type="presParOf" srcId="{EAF8ACE8-0A4A-40E8-99D4-2967229A06BA}" destId="{17352D6A-BD5F-4B36-8903-46188AEB4F5D}" srcOrd="2" destOrd="0" presId="urn:microsoft.com/office/officeart/2005/8/layout/funnel1"/>
    <dgm:cxn modelId="{27C51802-F0CD-4797-9CA2-12329020FBAB}" type="presParOf" srcId="{EAF8ACE8-0A4A-40E8-99D4-2967229A06BA}" destId="{7381B30D-D670-465E-B11E-0F6BC500584E}" srcOrd="3" destOrd="0" presId="urn:microsoft.com/office/officeart/2005/8/layout/funnel1"/>
    <dgm:cxn modelId="{B415FFC5-2717-4951-BD7D-2C9CB62FAB98}" type="presParOf" srcId="{EAF8ACE8-0A4A-40E8-99D4-2967229A06BA}" destId="{35055CB6-FF32-466B-8388-C95A182F9577}" srcOrd="4" destOrd="0" presId="urn:microsoft.com/office/officeart/2005/8/layout/funnel1"/>
    <dgm:cxn modelId="{823077B0-B55F-49E1-BD02-5D155A5F9F53}" type="presParOf" srcId="{EAF8ACE8-0A4A-40E8-99D4-2967229A06BA}" destId="{034FA5D7-EF96-41F7-9FC3-9353B3228D0D}" srcOrd="5" destOrd="0" presId="urn:microsoft.com/office/officeart/2005/8/layout/funnel1"/>
    <dgm:cxn modelId="{77436D3D-0C96-4EF6-A470-39663ED4E3C5}" type="presParOf" srcId="{EAF8ACE8-0A4A-40E8-99D4-2967229A06BA}" destId="{D7F3EA6B-FA9E-4354-ADF4-FA78D516B3DF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B5EFF8-9F34-4942-84B9-43B07AC518AB}">
      <dsp:nvSpPr>
        <dsp:cNvPr id="0" name=""/>
        <dsp:cNvSpPr/>
      </dsp:nvSpPr>
      <dsp:spPr>
        <a:xfrm>
          <a:off x="1089294" y="196778"/>
          <a:ext cx="3905300" cy="1356259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4ADE6D-E514-4A58-BE76-174915EF9C00}">
      <dsp:nvSpPr>
        <dsp:cNvPr id="0" name=""/>
        <dsp:cNvSpPr/>
      </dsp:nvSpPr>
      <dsp:spPr>
        <a:xfrm>
          <a:off x="2669579" y="3480316"/>
          <a:ext cx="756841" cy="484378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352D6A-BD5F-4B36-8903-46188AEB4F5D}">
      <dsp:nvSpPr>
        <dsp:cNvPr id="0" name=""/>
        <dsp:cNvSpPr/>
      </dsp:nvSpPr>
      <dsp:spPr>
        <a:xfrm>
          <a:off x="1285165" y="3935574"/>
          <a:ext cx="3632838" cy="9082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tx2"/>
              </a:solidFill>
            </a:rPr>
            <a:t>Digital transformation – more effective </a:t>
          </a:r>
          <a:r>
            <a:rPr lang="en-US" sz="2200" kern="1200" dirty="0" err="1">
              <a:solidFill>
                <a:schemeClr val="tx2"/>
              </a:solidFill>
            </a:rPr>
            <a:t>proceses</a:t>
          </a:r>
          <a:endParaRPr lang="en-US" sz="2200" kern="1200" dirty="0">
            <a:solidFill>
              <a:schemeClr val="tx2"/>
            </a:solidFill>
          </a:endParaRPr>
        </a:p>
      </dsp:txBody>
      <dsp:txXfrm>
        <a:off x="1285165" y="3935574"/>
        <a:ext cx="3632838" cy="908209"/>
      </dsp:txXfrm>
    </dsp:sp>
    <dsp:sp modelId="{7381B30D-D670-465E-B11E-0F6BC500584E}">
      <dsp:nvSpPr>
        <dsp:cNvPr id="0" name=""/>
        <dsp:cNvSpPr/>
      </dsp:nvSpPr>
      <dsp:spPr>
        <a:xfrm>
          <a:off x="2509129" y="1657785"/>
          <a:ext cx="1362314" cy="1362314"/>
        </a:xfrm>
        <a:prstGeom prst="ellipse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Vendor</a:t>
          </a:r>
        </a:p>
      </dsp:txBody>
      <dsp:txXfrm>
        <a:off x="2708635" y="1857291"/>
        <a:ext cx="963302" cy="963302"/>
      </dsp:txXfrm>
    </dsp:sp>
    <dsp:sp modelId="{35055CB6-FF32-466B-8388-C95A182F9577}">
      <dsp:nvSpPr>
        <dsp:cNvPr id="0" name=""/>
        <dsp:cNvSpPr/>
      </dsp:nvSpPr>
      <dsp:spPr>
        <a:xfrm>
          <a:off x="1534317" y="635746"/>
          <a:ext cx="1362314" cy="1362314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Partner</a:t>
          </a:r>
        </a:p>
      </dsp:txBody>
      <dsp:txXfrm>
        <a:off x="1733823" y="835252"/>
        <a:ext cx="963302" cy="963302"/>
      </dsp:txXfrm>
    </dsp:sp>
    <dsp:sp modelId="{034FA5D7-EF96-41F7-9FC3-9353B3228D0D}">
      <dsp:nvSpPr>
        <dsp:cNvPr id="0" name=""/>
        <dsp:cNvSpPr/>
      </dsp:nvSpPr>
      <dsp:spPr>
        <a:xfrm>
          <a:off x="2926905" y="306369"/>
          <a:ext cx="1362314" cy="1362314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Client</a:t>
          </a:r>
        </a:p>
      </dsp:txBody>
      <dsp:txXfrm>
        <a:off x="3126411" y="505875"/>
        <a:ext cx="963302" cy="963302"/>
      </dsp:txXfrm>
    </dsp:sp>
    <dsp:sp modelId="{D7F3EA6B-FA9E-4354-ADF4-FA78D516B3DF}">
      <dsp:nvSpPr>
        <dsp:cNvPr id="0" name=""/>
        <dsp:cNvSpPr/>
      </dsp:nvSpPr>
      <dsp:spPr>
        <a:xfrm>
          <a:off x="937787" y="30273"/>
          <a:ext cx="4238311" cy="3390648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510918" y="9048205"/>
            <a:ext cx="491516" cy="248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25" tIns="45464" rIns="90925" bIns="45464" numCol="1" anchor="b" anchorCtr="0" compatLnSpc="1">
            <a:prstTxWarp prst="textNoShape">
              <a:avLst/>
            </a:prstTxWarp>
          </a:bodyPr>
          <a:lstStyle>
            <a:lvl1pPr algn="r" defTabSz="909185" eaLnBrk="0" hangingPunct="0">
              <a:lnSpc>
                <a:spcPct val="100000"/>
              </a:lnSpc>
              <a:spcBef>
                <a:spcPct val="0"/>
              </a:spcBef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AC8DF440-AC1E-4EB3-BCAA-2AAB8924A793}" type="slidenum">
              <a:rPr lang="en-US" sz="1000">
                <a:latin typeface="Arial"/>
              </a:rPr>
              <a:pPr>
                <a:defRPr/>
              </a:pPr>
              <a:t>‹#›</a:t>
            </a:fld>
            <a:endParaRPr lang="en-US" sz="1000" dirty="0">
              <a:latin typeface="Arial"/>
            </a:endParaRPr>
          </a:p>
        </p:txBody>
      </p:sp>
      <p:sp>
        <p:nvSpPr>
          <p:cNvPr id="2" name="fl"/>
          <p:cNvSpPr txBox="1"/>
          <p:nvPr/>
        </p:nvSpPr>
        <p:spPr>
          <a:xfrm>
            <a:off x="0" y="9103360"/>
            <a:ext cx="70104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 sz="850" b="1" dirty="0">
              <a:solidFill>
                <a:srgbClr val="7F7F7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02683488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6038" y="384175"/>
            <a:ext cx="6988175" cy="39322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716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5084" y="4514514"/>
            <a:ext cx="5677504" cy="4263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25" tIns="45464" rIns="90925" bIns="4546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716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6332759" y="9086840"/>
            <a:ext cx="669675" cy="213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25" tIns="45464" rIns="90925" bIns="45464" numCol="1" anchor="b" anchorCtr="0" compatLnSpc="1">
            <a:prstTxWarp prst="textNoShape">
              <a:avLst/>
            </a:prstTxWarp>
          </a:bodyPr>
          <a:lstStyle>
            <a:lvl1pPr algn="r" defTabSz="909185" eaLnBrk="0" hangingPunct="0">
              <a:lnSpc>
                <a:spcPct val="100000"/>
              </a:lnSpc>
              <a:spcBef>
                <a:spcPct val="0"/>
              </a:spcBef>
              <a:defRPr sz="1000" b="0">
                <a:latin typeface="Arial"/>
              </a:defRPr>
            </a:lvl1pPr>
          </a:lstStyle>
          <a:p>
            <a:pPr>
              <a:defRPr/>
            </a:pPr>
            <a:fld id="{FA04BB6B-BEDE-48E4-970F-8DFC0D4B5AE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fl"/>
          <p:cNvSpPr txBox="1"/>
          <p:nvPr/>
        </p:nvSpPr>
        <p:spPr>
          <a:xfrm>
            <a:off x="0" y="9103360"/>
            <a:ext cx="70104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l"/>
            <a:endParaRPr lang="en-US" sz="850" b="1" i="0" u="none" baseline="0" dirty="0">
              <a:solidFill>
                <a:srgbClr val="7F7F7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57168872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69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390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086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781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4767" algn="l" defTabSz="91390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717" algn="l" defTabSz="91390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672" algn="l" defTabSz="91390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625" algn="l" defTabSz="91390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88" y="377825"/>
            <a:ext cx="6872287" cy="3867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>
              <a:latin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04BB6B-BEDE-48E4-970F-8DFC0D4B5AE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9360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A4B1D-FF31-4F64-94CA-0CD61804ED5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7982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384175"/>
            <a:ext cx="6096000" cy="34305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FCBB0-A8C3-A841-BDD9-AD207BB12971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13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433583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Course Name</a:t>
            </a:r>
            <a:endParaRPr lang="en-US" dirty="0"/>
          </a:p>
        </p:txBody>
      </p:sp>
      <p:sp>
        <p:nvSpPr>
          <p:cNvPr id="7" name="Slide Image Placeholder 6"/>
          <p:cNvSpPr>
            <a:spLocks noGrp="1" noRot="1" noChangeAspect="1"/>
          </p:cNvSpPr>
          <p:nvPr>
            <p:ph type="sldImg"/>
          </p:nvPr>
        </p:nvSpPr>
        <p:spPr/>
      </p:sp>
    </p:spTree>
    <p:custDataLst>
      <p:tags r:id="rId1"/>
    </p:custDataLst>
    <p:extLst>
      <p:ext uri="{BB962C8B-B14F-4D97-AF65-F5344CB8AC3E}">
        <p14:creationId xmlns:p14="http://schemas.microsoft.com/office/powerpoint/2010/main" val="32066323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384175"/>
            <a:ext cx="6096000" cy="34305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FCBB0-A8C3-A841-BDD9-AD207BB12971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4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43358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A4B1D-FF31-4F64-94CA-0CD61804ED5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5461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A4B1D-FF31-4F64-94CA-0CD61804ED5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6867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A4B1D-FF31-4F64-94CA-0CD61804ED5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2886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A4B1D-FF31-4F64-94CA-0CD61804ED5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9645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A4B1D-FF31-4F64-94CA-0CD61804ED5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0154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8950" y="530225"/>
            <a:ext cx="6032500" cy="3394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1" u="sng" kern="1200" dirty="0">
                <a:solidFill>
                  <a:schemeClr val="tx1"/>
                </a:solidFill>
                <a:effectLst/>
                <a:latin typeface="Museo Sans For Dell" pitchFamily="2" charset="0"/>
                <a:ea typeface="+mn-ea"/>
                <a:cs typeface="+mn-cs"/>
              </a:rPr>
              <a:t>We lead in the technology of today – servers, storage, PCs, virtualization and security – and tomorrow – cloud infrastructure, CI and HCI, PaaS, VR/AR, etc.  And because of our advantaged financial structure, we have the freedom to invest for the future like no one else.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Museo Sans For Dell" pitchFamily="2" charset="0"/>
                <a:ea typeface="+mn-ea"/>
                <a:cs typeface="+mn-cs"/>
              </a:rPr>
              <a:t>Lead the market in most important tech segments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Museo Sans For Dell" pitchFamily="2" charset="0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Museo Sans For Dell" pitchFamily="2" charset="0"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Museo Sans For Dell" pitchFamily="2" charset="0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Museo Sans For Dell" pitchFamily="2" charset="0"/>
                <a:ea typeface="+mn-ea"/>
                <a:cs typeface="+mn-cs"/>
              </a:rPr>
              <a:t>18 consecutive quarters of PC market share gains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Museo Sans For Dell" pitchFamily="2" charset="0"/>
                <a:ea typeface="+mn-ea"/>
                <a:cs typeface="+mn-cs"/>
              </a:rPr>
              <a:t>(June 8, 2017 earnings release);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Museo Sans For Dell" pitchFamily="2" charset="0"/>
                <a:ea typeface="+mn-ea"/>
                <a:cs typeface="+mn-cs"/>
              </a:rPr>
              <a:t>#1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Museo Sans For Dell" pitchFamily="2" charset="0"/>
                <a:ea typeface="+mn-ea"/>
                <a:cs typeface="+mn-cs"/>
              </a:rPr>
              <a:t> in all-flash storage for 12 consecutive quarters;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Museo Sans For Dell" pitchFamily="2" charset="0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Museo Sans For Dell" pitchFamily="2" charset="0"/>
                <a:ea typeface="+mn-ea"/>
                <a:cs typeface="+mn-cs"/>
              </a:rPr>
              <a:t>#1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Museo Sans For Dell" pitchFamily="2" charset="0"/>
                <a:ea typeface="+mn-ea"/>
                <a:cs typeface="+mn-cs"/>
              </a:rPr>
              <a:t> in worldwide server shipments;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Museo Sans For Dell" pitchFamily="2" charset="0"/>
                <a:ea typeface="+mn-ea"/>
                <a:cs typeface="+mn-cs"/>
              </a:rPr>
              <a:t>#1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Museo Sans For Dell" pitchFamily="2" charset="0"/>
                <a:ea typeface="+mn-ea"/>
                <a:cs typeface="+mn-cs"/>
              </a:rPr>
              <a:t> in worldwide workstation shipments;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Museo Sans For Dell" pitchFamily="2" charset="0"/>
                <a:ea typeface="+mn-ea"/>
                <a:cs typeface="+mn-cs"/>
              </a:rPr>
              <a:t>#1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Museo Sans For Dell" pitchFamily="2" charset="0"/>
                <a:ea typeface="+mn-ea"/>
                <a:cs typeface="+mn-cs"/>
              </a:rPr>
              <a:t> in worldwide monitor shipments;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Museo Sans For Dell" pitchFamily="2" charset="0"/>
                <a:ea typeface="+mn-ea"/>
                <a:cs typeface="+mn-cs"/>
              </a:rPr>
              <a:t>#1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Museo Sans For Dell" pitchFamily="2" charset="0"/>
                <a:ea typeface="+mn-ea"/>
                <a:cs typeface="+mn-cs"/>
              </a:rPr>
              <a:t> in Converged Systems; Dell EMC Unity storage one of the fastest-growing storage products in company history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Museo Sans For Dell" pitchFamily="2" charset="0"/>
                <a:ea typeface="+mn-ea"/>
                <a:cs typeface="+mn-cs"/>
              </a:rPr>
              <a:t> -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Museo Sans For Dell" pitchFamily="2" charset="0"/>
                <a:ea typeface="+mn-ea"/>
                <a:cs typeface="+mn-cs"/>
              </a:rPr>
              <a:t>$1 billion in revenue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Museo Sans For Dell" pitchFamily="2" charset="0"/>
                <a:ea typeface="+mn-ea"/>
                <a:cs typeface="+mn-cs"/>
              </a:rPr>
              <a:t>in its first year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1081" y="8830312"/>
            <a:ext cx="3037735" cy="464503"/>
          </a:xfrm>
          <a:prstGeom prst="rect">
            <a:avLst/>
          </a:prstGeom>
        </p:spPr>
        <p:txBody>
          <a:bodyPr lIns="91294" tIns="45647" rIns="91294" bIns="45647"/>
          <a:lstStyle/>
          <a:p>
            <a:pPr marL="0" marR="0" lvl="0" indent="0" algn="r" defTabSz="9091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8AEAF1-8B5B-4AF7-B6FE-9BDDD32B3D74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ans For Dell" pitchFamily="2" charset="0"/>
                <a:ea typeface="+mn-ea"/>
                <a:cs typeface="+mn-cs"/>
              </a:rPr>
              <a:pPr marL="0" marR="0" lvl="0" indent="0" algn="r" defTabSz="9091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useo Sans For Dell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96473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384175"/>
            <a:ext cx="6096000" cy="34305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FCBB0-A8C3-A841-BDD9-AD207BB12971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11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43358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0.xml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0.xml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0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0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0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0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0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0.xml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0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1.xml"/></Relationships>
</file>

<file path=ppt/slideLayouts/_rels/slideLayout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1.xml"/></Relationships>
</file>

<file path=ppt/slideLayouts/_rels/slideLayout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1.xml"/></Relationships>
</file>

<file path=ppt/slideLayouts/_rels/slideLayout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1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1.xml"/></Relationships>
</file>

<file path=ppt/slideLayouts/_rels/slideLayout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1.xml"/></Relationships>
</file>

<file path=ppt/slideLayouts/_rels/slideLayout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1.xml"/></Relationships>
</file>

<file path=ppt/slideLayouts/_rels/slideLayout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1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1.xml"/></Relationships>
</file>

<file path=ppt/slideLayouts/_rels/slideLayout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1.xml"/></Relationships>
</file>

<file path=ppt/slideLayouts/_rels/slideLayout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1.xml"/></Relationships>
</file>

<file path=ppt/slideLayouts/_rels/slideLayout1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1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2.xml"/></Relationships>
</file>

<file path=ppt/slideLayouts/_rels/slideLayout1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2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5.xml"/></Relationships>
</file>

<file path=ppt/slideLayouts/_rels/slideLayout1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5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5.xml"/></Relationships>
</file>

<file path=ppt/slideLayouts/_rels/slideLayout1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5.xml"/></Relationships>
</file>

<file path=ppt/slideLayouts/_rels/slideLayout1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5.xml"/></Relationships>
</file>

<file path=ppt/slideLayouts/_rels/slideLayout1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5.xml"/></Relationships>
</file>

<file path=ppt/slideLayouts/_rels/slideLayout1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5.xml"/></Relationships>
</file>

<file path=ppt/slideLayouts/_rels/slideLayout1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6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6.xml"/></Relationships>
</file>

<file path=ppt/slideLayouts/_rels/slideLayout2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6.xml"/></Relationships>
</file>

<file path=ppt/slideLayouts/_rels/slideLayout2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6.xml"/></Relationships>
</file>

<file path=ppt/slideLayouts/_rels/slideLayout2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6.xml"/></Relationships>
</file>

<file path=ppt/slideLayouts/_rels/slideLayout2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6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6.xml"/></Relationships>
</file>

<file path=ppt/slideLayouts/_rels/slideLayout2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6.xml"/></Relationships>
</file>

<file path=ppt/slideLayouts/_rels/slideLayout2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6.xml"/></Relationships>
</file>

<file path=ppt/slideLayouts/_rels/slideLayout2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6.xml"/></Relationships>
</file>

<file path=ppt/slideLayouts/_rels/slideLayout2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6.xml"/></Relationships>
</file>

<file path=ppt/slideLayouts/_rels/slideLayout2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6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6.xml"/></Relationships>
</file>

<file path=ppt/slideLayouts/_rels/slideLayout2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6.xml"/></Relationships>
</file>

<file path=ppt/slideLayouts/_rels/slideLayout2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6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16.xml"/></Relationships>
</file>

<file path=ppt/slideLayouts/_rels/slideLayout2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16.xml"/></Relationships>
</file>

<file path=ppt/slideLayouts/_rels/slideLayout2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7.xml"/></Relationships>
</file>

<file path=ppt/slideLayouts/_rels/slideLayout2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7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60846" cy="5152976"/>
          </a:xfrm>
          <a:prstGeom prst="rect">
            <a:avLst/>
          </a:prstGeom>
        </p:spPr>
      </p:pic>
      <p:sp>
        <p:nvSpPr>
          <p:cNvPr id="9" name="Title Placeholder 21"/>
          <p:cNvSpPr>
            <a:spLocks noGrp="1"/>
          </p:cNvSpPr>
          <p:nvPr>
            <p:ph type="ctrTitle" hasCustomPrompt="1"/>
          </p:nvPr>
        </p:nvSpPr>
        <p:spPr>
          <a:xfrm>
            <a:off x="274322" y="290338"/>
            <a:ext cx="5200791" cy="1661993"/>
          </a:xfrm>
          <a:prstGeom prst="rect">
            <a:avLst/>
          </a:prstGeom>
        </p:spPr>
        <p:txBody>
          <a:bodyPr wrap="square" lIns="0" tIns="45697" rIns="0" bIns="45697" anchor="b" anchorCtr="0">
            <a:norm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sz="5400" b="0" i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title slide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subTitle" idx="1" hasCustomPrompt="1"/>
          </p:nvPr>
        </p:nvSpPr>
        <p:spPr>
          <a:xfrm>
            <a:off x="274325" y="2252134"/>
            <a:ext cx="5200791" cy="311624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buFont typeface="Wingdings" pitchFamily="2" charset="2"/>
              <a:buNone/>
              <a:defRPr sz="2000" b="1" i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0135" y="4374072"/>
            <a:ext cx="1630654" cy="2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61915"/>
      </p:ext>
    </p:extLst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wo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265272"/>
            <a:ext cx="7955280" cy="640080"/>
          </a:xfrm>
          <a:prstGeom prst="rect">
            <a:avLst/>
          </a:prstGeom>
        </p:spPr>
        <p:txBody>
          <a:bodyPr lIns="0" tIns="45697" rIns="0" bIns="45697"/>
          <a:lstStyle>
            <a:lvl1pPr>
              <a:defRPr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content page title 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274321" y="1280161"/>
            <a:ext cx="3840480" cy="32004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defRPr sz="1400" b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  <a:lvl2pPr marL="574367" indent="-23165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 b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 b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3pPr>
            <a:lvl4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4" hasCustomPrompt="1"/>
          </p:nvPr>
        </p:nvSpPr>
        <p:spPr>
          <a:xfrm>
            <a:off x="4389120" y="1280161"/>
            <a:ext cx="3840480" cy="32004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defRPr sz="1400" b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  <a:lvl2pPr marL="574367" indent="-23165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 b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 b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3pPr>
            <a:lvl4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33523217"/>
      </p:ext>
    </p:extLst>
  </p:cSld>
  <p:clrMapOvr>
    <a:masterClrMapping/>
  </p:clrMapOvr>
  <p:transition spd="med">
    <p:wipe dir="r"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_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6780" cy="5150688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74336" y="1748272"/>
            <a:ext cx="6850901" cy="1495794"/>
          </a:xfrm>
          <a:prstGeom prst="rect">
            <a:avLst/>
          </a:prstGeom>
        </p:spPr>
        <p:txBody>
          <a:bodyPr lIns="0" tIns="34241" rIns="0" bIns="34241" anchor="ctr" anchorCtr="0">
            <a:normAutofit/>
          </a:bodyPr>
          <a:lstStyle>
            <a:lvl1pPr>
              <a:defRPr sz="5400" baseline="0">
                <a:solidFill>
                  <a:schemeClr val="tx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divider slide title  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372" y="4838501"/>
            <a:ext cx="675925" cy="12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281086"/>
      </p:ext>
    </p:extLst>
  </p:cSld>
  <p:clrMapOvr>
    <a:masterClrMapping/>
  </p:clrMapOvr>
  <p:transition spd="med">
    <p:wipe dir="r"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60846" cy="5152976"/>
          </a:xfrm>
          <a:prstGeom prst="rect">
            <a:avLst/>
          </a:prstGeom>
        </p:spPr>
      </p:pic>
      <p:sp>
        <p:nvSpPr>
          <p:cNvPr id="9" name="Title Placeholder 21"/>
          <p:cNvSpPr>
            <a:spLocks noGrp="1"/>
          </p:cNvSpPr>
          <p:nvPr>
            <p:ph type="ctrTitle" hasCustomPrompt="1"/>
          </p:nvPr>
        </p:nvSpPr>
        <p:spPr>
          <a:xfrm>
            <a:off x="274322" y="290335"/>
            <a:ext cx="5200791" cy="1661993"/>
          </a:xfrm>
          <a:prstGeom prst="rect">
            <a:avLst/>
          </a:prstGeom>
        </p:spPr>
        <p:txBody>
          <a:bodyPr wrap="square" lIns="0" tIns="45706" rIns="0" bIns="45706" anchor="b" anchorCtr="0">
            <a:norm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sz="5400" b="0" i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title slide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subTitle" idx="1" hasCustomPrompt="1"/>
          </p:nvPr>
        </p:nvSpPr>
        <p:spPr>
          <a:xfrm>
            <a:off x="274322" y="2252134"/>
            <a:ext cx="5200791" cy="311624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buFont typeface="Wingdings" pitchFamily="2" charset="2"/>
              <a:buNone/>
              <a:defRPr sz="2000" b="1" i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135" y="4374072"/>
            <a:ext cx="1630654" cy="2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445755"/>
      </p:ext>
    </p:extLst>
  </p:cSld>
  <p:clrMapOvr>
    <a:masterClrMapping/>
  </p:clrMapOvr>
  <p:transition spd="med">
    <p:wipe dir="r"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"/>
            <a:ext cx="9160844" cy="5152975"/>
          </a:xfrm>
          <a:prstGeom prst="rect">
            <a:avLst/>
          </a:prstGeom>
        </p:spPr>
      </p:pic>
      <p:sp>
        <p:nvSpPr>
          <p:cNvPr id="9" name="Title Placeholder 21"/>
          <p:cNvSpPr>
            <a:spLocks noGrp="1"/>
          </p:cNvSpPr>
          <p:nvPr>
            <p:ph type="ctrTitle" hasCustomPrompt="1"/>
          </p:nvPr>
        </p:nvSpPr>
        <p:spPr>
          <a:xfrm>
            <a:off x="274322" y="289729"/>
            <a:ext cx="5200791" cy="1661993"/>
          </a:xfrm>
          <a:prstGeom prst="rect">
            <a:avLst/>
          </a:prstGeom>
        </p:spPr>
        <p:txBody>
          <a:bodyPr wrap="square" lIns="0" tIns="45706" rIns="0" bIns="45706" anchor="b" anchorCtr="0">
            <a:normAutofit/>
          </a:bodyPr>
          <a:lstStyle>
            <a:lvl1pPr>
              <a:defRPr lang="en-US" sz="5400" i="0" dirty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title slide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subTitle" idx="1" hasCustomPrompt="1"/>
          </p:nvPr>
        </p:nvSpPr>
        <p:spPr>
          <a:xfrm>
            <a:off x="274322" y="2252134"/>
            <a:ext cx="5200791" cy="311624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buFont typeface="Wingdings" pitchFamily="2" charset="2"/>
              <a:buNone/>
              <a:defRPr sz="2000" b="1" i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135" y="4374072"/>
            <a:ext cx="1630654" cy="2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349806"/>
      </p:ext>
    </p:extLst>
  </p:cSld>
  <p:clrMapOvr>
    <a:masterClrMapping/>
  </p:clrMapOvr>
  <p:transition spd="med">
    <p:wipe dir="r"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"/>
            <a:ext cx="9160844" cy="5152975"/>
          </a:xfrm>
          <a:prstGeom prst="rect">
            <a:avLst/>
          </a:prstGeom>
        </p:spPr>
      </p:pic>
      <p:sp>
        <p:nvSpPr>
          <p:cNvPr id="9" name="Title Placeholder 21"/>
          <p:cNvSpPr>
            <a:spLocks noGrp="1"/>
          </p:cNvSpPr>
          <p:nvPr>
            <p:ph type="ctrTitle" hasCustomPrompt="1"/>
          </p:nvPr>
        </p:nvSpPr>
        <p:spPr>
          <a:xfrm>
            <a:off x="274322" y="288116"/>
            <a:ext cx="5200791" cy="1661993"/>
          </a:xfrm>
          <a:prstGeom prst="rect">
            <a:avLst/>
          </a:prstGeom>
        </p:spPr>
        <p:txBody>
          <a:bodyPr wrap="square" lIns="0" tIns="45706" rIns="0" bIns="45706" anchor="b" anchorCtr="0">
            <a:norm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sz="5400" b="0" i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title slide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subTitle" idx="1" hasCustomPrompt="1"/>
          </p:nvPr>
        </p:nvSpPr>
        <p:spPr>
          <a:xfrm>
            <a:off x="274322" y="2252134"/>
            <a:ext cx="5200791" cy="311624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buFont typeface="Wingdings" pitchFamily="2" charset="2"/>
              <a:buNone/>
              <a:defRPr sz="2000" b="1" i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135" y="4374072"/>
            <a:ext cx="1630654" cy="2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362198"/>
      </p:ext>
    </p:extLst>
  </p:cSld>
  <p:clrMapOvr>
    <a:masterClrMapping/>
  </p:clrMapOvr>
  <p:transition spd="med">
    <p:wipe dir="r"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_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50644"/>
          </a:xfrm>
          <a:prstGeom prst="rect">
            <a:avLst/>
          </a:prstGeom>
          <a:solidFill>
            <a:schemeClr val="bg2"/>
          </a:solidFill>
          <a:effectLst/>
        </p:spPr>
        <p:txBody>
          <a:bodyPr wrap="square" lIns="182821" tIns="137116" rIns="137116" bIns="137116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US" sz="2000" dirty="0" err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1476" name="Title Placeholder 21"/>
          <p:cNvSpPr>
            <a:spLocks noGrp="1"/>
          </p:cNvSpPr>
          <p:nvPr>
            <p:ph type="ctrTitle" hasCustomPrompt="1"/>
          </p:nvPr>
        </p:nvSpPr>
        <p:spPr>
          <a:xfrm>
            <a:off x="274322" y="289294"/>
            <a:ext cx="5200791" cy="1661993"/>
          </a:xfrm>
          <a:prstGeom prst="rect">
            <a:avLst/>
          </a:prstGeom>
        </p:spPr>
        <p:txBody>
          <a:bodyPr wrap="square" lIns="0" tIns="45706" rIns="0" bIns="45706" anchor="b" anchorCtr="0">
            <a:norm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sz="5400" b="0" i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title slide</a:t>
            </a:r>
          </a:p>
        </p:txBody>
      </p:sp>
      <p:sp>
        <p:nvSpPr>
          <p:cNvPr id="361477" name="Text Placeholder 12"/>
          <p:cNvSpPr>
            <a:spLocks noGrp="1"/>
          </p:cNvSpPr>
          <p:nvPr>
            <p:ph type="subTitle" idx="1" hasCustomPrompt="1"/>
          </p:nvPr>
        </p:nvSpPr>
        <p:spPr>
          <a:xfrm>
            <a:off x="274322" y="2252134"/>
            <a:ext cx="5200791" cy="311624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buFont typeface="Wingdings" pitchFamily="2" charset="2"/>
              <a:buNone/>
              <a:defRPr sz="2000" b="1" i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135" y="4374072"/>
            <a:ext cx="1630654" cy="2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504746"/>
      </p:ext>
    </p:extLst>
  </p:cSld>
  <p:clrMapOvr>
    <a:masterClrMapping/>
  </p:clrMapOvr>
  <p:transition spd="med">
    <p:wipe dir="r"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_Carb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50644"/>
          </a:xfrm>
          <a:prstGeom prst="rect">
            <a:avLst/>
          </a:prstGeom>
          <a:solidFill>
            <a:schemeClr val="tx1"/>
          </a:solidFill>
          <a:effectLst/>
        </p:spPr>
        <p:txBody>
          <a:bodyPr wrap="square" lIns="182821" tIns="137116" rIns="137116" bIns="137116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US" sz="2000" dirty="0" err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1476" name="Title Placeholder 21"/>
          <p:cNvSpPr>
            <a:spLocks noGrp="1"/>
          </p:cNvSpPr>
          <p:nvPr>
            <p:ph type="ctrTitle" hasCustomPrompt="1"/>
          </p:nvPr>
        </p:nvSpPr>
        <p:spPr>
          <a:xfrm>
            <a:off x="274322" y="294164"/>
            <a:ext cx="5200791" cy="1661993"/>
          </a:xfrm>
          <a:prstGeom prst="rect">
            <a:avLst/>
          </a:prstGeom>
        </p:spPr>
        <p:txBody>
          <a:bodyPr wrap="square" lIns="0" tIns="45706" rIns="0" bIns="45706" anchor="b" anchorCtr="0">
            <a:norm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sz="5400" b="0" i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title slide</a:t>
            </a:r>
          </a:p>
        </p:txBody>
      </p:sp>
      <p:sp>
        <p:nvSpPr>
          <p:cNvPr id="361477" name="Text Placeholder 12"/>
          <p:cNvSpPr>
            <a:spLocks noGrp="1"/>
          </p:cNvSpPr>
          <p:nvPr>
            <p:ph type="subTitle" idx="1" hasCustomPrompt="1"/>
          </p:nvPr>
        </p:nvSpPr>
        <p:spPr>
          <a:xfrm>
            <a:off x="274322" y="2252134"/>
            <a:ext cx="5200791" cy="311624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buFont typeface="Wingdings" pitchFamily="2" charset="2"/>
              <a:buNone/>
              <a:defRPr sz="2000" b="1" i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135" y="4374072"/>
            <a:ext cx="1630654" cy="2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768785"/>
      </p:ext>
    </p:extLst>
  </p:cSld>
  <p:clrMapOvr>
    <a:masterClrMapping/>
  </p:clrMapOvr>
  <p:transition spd="med">
    <p:wipe dir="r"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_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50644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lIns="182821" tIns="137116" rIns="137116" bIns="137116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US" sz="2000" dirty="0" err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1476" name="Title Placeholder 21"/>
          <p:cNvSpPr>
            <a:spLocks noGrp="1"/>
          </p:cNvSpPr>
          <p:nvPr>
            <p:ph type="ctrTitle" hasCustomPrompt="1"/>
          </p:nvPr>
        </p:nvSpPr>
        <p:spPr>
          <a:xfrm>
            <a:off x="274322" y="294164"/>
            <a:ext cx="5200791" cy="1661993"/>
          </a:xfrm>
          <a:prstGeom prst="rect">
            <a:avLst/>
          </a:prstGeom>
        </p:spPr>
        <p:txBody>
          <a:bodyPr wrap="square" lIns="0" tIns="45706" rIns="0" bIns="45706" anchor="b" anchorCtr="0">
            <a:norm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sz="5400" b="0" i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title slide</a:t>
            </a:r>
          </a:p>
        </p:txBody>
      </p:sp>
      <p:sp>
        <p:nvSpPr>
          <p:cNvPr id="361477" name="Text Placeholder 12"/>
          <p:cNvSpPr>
            <a:spLocks noGrp="1"/>
          </p:cNvSpPr>
          <p:nvPr>
            <p:ph type="subTitle" idx="1" hasCustomPrompt="1"/>
          </p:nvPr>
        </p:nvSpPr>
        <p:spPr>
          <a:xfrm>
            <a:off x="274322" y="2252134"/>
            <a:ext cx="5200791" cy="311624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buFont typeface="Wingdings" pitchFamily="2" charset="2"/>
              <a:buNone/>
              <a:defRPr sz="2000" b="1" i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135" y="4374072"/>
            <a:ext cx="1630654" cy="2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474041"/>
      </p:ext>
    </p:extLst>
  </p:cSld>
  <p:clrMapOvr>
    <a:masterClrMapping/>
  </p:clrMapOvr>
  <p:transition spd="med">
    <p:wipe dir="r"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264629"/>
            <a:ext cx="7955280" cy="640080"/>
          </a:xfrm>
          <a:prstGeom prst="rect">
            <a:avLst/>
          </a:prstGeom>
        </p:spPr>
        <p:txBody>
          <a:bodyPr lIns="0" tIns="45706" rIns="0" bIns="45706"/>
          <a:lstStyle>
            <a:lvl1pPr>
              <a:defRPr baseline="0"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content page title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4323" y="1280161"/>
            <a:ext cx="7955279" cy="32004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None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  <a:lvl2pPr marL="572901" indent="-231699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20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 baseline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213273131"/>
      </p:ext>
    </p:extLst>
  </p:cSld>
  <p:clrMapOvr>
    <a:masterClrMapping/>
  </p:clrMapOvr>
  <p:transition spd="med">
    <p:wipe dir="r"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ulleted 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265272"/>
            <a:ext cx="7955280" cy="640080"/>
          </a:xfrm>
          <a:prstGeom prst="rect">
            <a:avLst/>
          </a:prstGeom>
        </p:spPr>
        <p:txBody>
          <a:bodyPr lIns="0" tIns="45706" rIns="0" bIns="45706"/>
          <a:lstStyle>
            <a:lvl1pPr>
              <a:defRPr baseline="0"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content page title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4323" y="1280161"/>
            <a:ext cx="7955279" cy="32004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  <a:lvl2pPr marL="572901" indent="-231699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20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3pPr>
            <a:lvl4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 baseline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47854924"/>
      </p:ext>
    </p:extLst>
  </p:cSld>
  <p:clrMapOvr>
    <a:masterClrMapping/>
  </p:clrMapOvr>
  <p:transition spd="med">
    <p:wipe dir="r"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265271"/>
            <a:ext cx="7955280" cy="640080"/>
          </a:xfrm>
          <a:prstGeom prst="rect">
            <a:avLst/>
          </a:prstGeom>
        </p:spPr>
        <p:txBody>
          <a:bodyPr lIns="0" tIns="45706" rIns="0" bIns="45706">
            <a:normAutofit/>
          </a:bodyPr>
          <a:lstStyle>
            <a:lvl1pPr>
              <a:defRPr baseline="0"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content page title 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4320" y="1554481"/>
            <a:ext cx="7955280" cy="301752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  <a:lvl2pPr marL="572901" indent="-231699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20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3pPr>
            <a:lvl4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 baseline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12"/>
          <p:cNvSpPr>
            <a:spLocks noGrp="1"/>
          </p:cNvSpPr>
          <p:nvPr>
            <p:ph type="subTitle" idx="11" hasCustomPrompt="1"/>
          </p:nvPr>
        </p:nvSpPr>
        <p:spPr>
          <a:xfrm>
            <a:off x="266700" y="1057770"/>
            <a:ext cx="7960422" cy="313267"/>
          </a:xfrm>
          <a:prstGeom prst="rect">
            <a:avLst/>
          </a:prstGeom>
        </p:spPr>
        <p:txBody>
          <a:bodyPr lIns="0" tIns="45706" rIns="0" bIns="45706" anchor="t" anchorCtr="0"/>
          <a:lstStyle>
            <a:lvl1pPr marL="285657" indent="-285657">
              <a:buFont typeface="Arial"/>
              <a:buNone/>
              <a:defRPr lang="en-US" b="1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pPr marL="0" lvl="0" indent="0"/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09439894"/>
      </p:ext>
    </p:extLst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eft margi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70167" y="267705"/>
            <a:ext cx="4285279" cy="640080"/>
          </a:xfrm>
          <a:prstGeom prst="rect">
            <a:avLst/>
          </a:prstGeom>
        </p:spPr>
        <p:txBody>
          <a:bodyPr lIns="0" tIns="45697" rIns="0" bIns="45697"/>
          <a:lstStyle>
            <a:lvl1pPr>
              <a:defRPr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content page title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270168" y="1280161"/>
            <a:ext cx="4283860" cy="32004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defRPr sz="1400" b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  <a:lvl2pPr marL="574367" indent="-23165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 b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 b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3pPr>
            <a:lvl4pPr>
              <a:defRPr sz="1000" b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24539864"/>
      </p:ext>
    </p:extLst>
  </p:cSld>
  <p:clrMapOvr>
    <a:masterClrMapping/>
  </p:clrMapOvr>
  <p:transition spd="med">
    <p:wipe dir="r"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wo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265272"/>
            <a:ext cx="7955280" cy="640080"/>
          </a:xfrm>
          <a:prstGeom prst="rect">
            <a:avLst/>
          </a:prstGeom>
        </p:spPr>
        <p:txBody>
          <a:bodyPr lIns="0" tIns="45706" rIns="0" bIns="45706"/>
          <a:lstStyle>
            <a:lvl1pPr>
              <a:defRPr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content page title 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274321" y="1280161"/>
            <a:ext cx="3840480" cy="32004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defRPr sz="1400" b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  <a:lvl2pPr marL="574488" indent="-231699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 b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 b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3pPr>
            <a:lvl4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4" hasCustomPrompt="1"/>
          </p:nvPr>
        </p:nvSpPr>
        <p:spPr>
          <a:xfrm>
            <a:off x="4389120" y="1280161"/>
            <a:ext cx="3840480" cy="32004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defRPr sz="1400" b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  <a:lvl2pPr marL="574488" indent="-231699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 b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 b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3pPr>
            <a:lvl4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82950861"/>
      </p:ext>
    </p:extLst>
  </p:cSld>
  <p:clrMapOvr>
    <a:masterClrMapping/>
  </p:clrMapOvr>
  <p:transition spd="med">
    <p:wipe dir="r"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eft margi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70167" y="267705"/>
            <a:ext cx="4285279" cy="640080"/>
          </a:xfrm>
          <a:prstGeom prst="rect">
            <a:avLst/>
          </a:prstGeom>
        </p:spPr>
        <p:txBody>
          <a:bodyPr lIns="0" tIns="45706" rIns="0" bIns="45706"/>
          <a:lstStyle>
            <a:lvl1pPr>
              <a:defRPr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content page title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270168" y="1280161"/>
            <a:ext cx="4283860" cy="32004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defRPr sz="1400" b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  <a:lvl2pPr marL="574488" indent="-231699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 b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 b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3pPr>
            <a:lvl4pPr>
              <a:defRPr sz="1000" b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72928340"/>
      </p:ext>
    </p:extLst>
  </p:cSld>
  <p:clrMapOvr>
    <a:masterClrMapping/>
  </p:clrMapOvr>
  <p:transition spd="med">
    <p:wipe dir="r"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eft margin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74320" y="267706"/>
            <a:ext cx="4865304" cy="486332"/>
          </a:xfrm>
          <a:prstGeom prst="rect">
            <a:avLst/>
          </a:prstGeom>
        </p:spPr>
        <p:txBody>
          <a:bodyPr lIns="0" tIns="45706" rIns="0" bIns="45706"/>
          <a:lstStyle>
            <a:lvl1pPr>
              <a:defRPr baseline="0"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content page title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4320" y="1280161"/>
            <a:ext cx="4297680" cy="32004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  <a:lvl2pPr marL="572901" indent="-231699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20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3pPr>
            <a:lvl4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 baseline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4pPr>
            <a:lvl5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subTitle" idx="11" hasCustomPrompt="1"/>
          </p:nvPr>
        </p:nvSpPr>
        <p:spPr>
          <a:xfrm>
            <a:off x="266700" y="767413"/>
            <a:ext cx="4305300" cy="313267"/>
          </a:xfrm>
          <a:prstGeom prst="rect">
            <a:avLst/>
          </a:prstGeom>
        </p:spPr>
        <p:txBody>
          <a:bodyPr lIns="0" tIns="45706" rIns="0" bIns="45706" anchor="t" anchorCtr="0"/>
          <a:lstStyle>
            <a:lvl1pPr marL="228524" indent="-228524">
              <a:buNone/>
              <a:defRPr lang="en-US" b="1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pPr marL="0" lvl="0" indent="0"/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1477202"/>
      </p:ext>
    </p:extLst>
  </p:cSld>
  <p:clrMapOvr>
    <a:masterClrMapping/>
  </p:clrMapOvr>
  <p:transition spd="med">
    <p:wipe dir="r"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eft margin with subhead and 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74320" y="267706"/>
            <a:ext cx="4297680" cy="836894"/>
          </a:xfrm>
          <a:prstGeom prst="rect">
            <a:avLst/>
          </a:prstGeom>
        </p:spPr>
        <p:txBody>
          <a:bodyPr lIns="0" tIns="45706" rIns="0" bIns="45706"/>
          <a:lstStyle>
            <a:lvl1pPr>
              <a:defRPr baseline="0"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content </a:t>
            </a:r>
            <a:br>
              <a:rPr lang="en-US" dirty="0"/>
            </a:br>
            <a:r>
              <a:rPr lang="en-US" dirty="0"/>
              <a:t>page title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4320" y="1554481"/>
            <a:ext cx="4297680" cy="301752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  <a:lvl2pPr marL="572901" indent="-231699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20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3pPr>
            <a:lvl4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 baseline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ext Placeholder 12"/>
          <p:cNvSpPr>
            <a:spLocks noGrp="1"/>
          </p:cNvSpPr>
          <p:nvPr>
            <p:ph type="subTitle" idx="11" hasCustomPrompt="1"/>
          </p:nvPr>
        </p:nvSpPr>
        <p:spPr>
          <a:xfrm>
            <a:off x="266700" y="1113370"/>
            <a:ext cx="4305300" cy="313267"/>
          </a:xfrm>
          <a:prstGeom prst="rect">
            <a:avLst/>
          </a:prstGeom>
        </p:spPr>
        <p:txBody>
          <a:bodyPr lIns="0" tIns="45706" rIns="0" bIns="45706" anchor="t" anchorCtr="0"/>
          <a:lstStyle>
            <a:lvl1pPr marL="228524" indent="-228524">
              <a:buNone/>
              <a:defRPr lang="en-US" b="1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pPr marL="0" lvl="0" indent="0"/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69714815"/>
      </p:ext>
    </p:extLst>
  </p:cSld>
  <p:clrMapOvr>
    <a:masterClrMapping/>
  </p:clrMapOvr>
  <p:transition spd="med">
    <p:wipe dir="r"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_No 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265274"/>
            <a:ext cx="7955280" cy="664797"/>
          </a:xfrm>
          <a:prstGeom prst="rect">
            <a:avLst/>
          </a:prstGeom>
        </p:spPr>
        <p:txBody>
          <a:bodyPr lIns="0" tIns="45706" rIns="0" bIns="45706"/>
          <a:lstStyle>
            <a:lvl1pPr>
              <a:defRPr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content page title</a:t>
            </a:r>
          </a:p>
        </p:txBody>
      </p:sp>
    </p:spTree>
    <p:extLst>
      <p:ext uri="{BB962C8B-B14F-4D97-AF65-F5344CB8AC3E}">
        <p14:creationId xmlns:p14="http://schemas.microsoft.com/office/powerpoint/2010/main" val="3607297441"/>
      </p:ext>
    </p:extLst>
  </p:cSld>
  <p:clrMapOvr>
    <a:masterClrMapping/>
  </p:clrMapOvr>
  <p:transition spd="med">
    <p:wipe dir="r"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0406051"/>
      </p:ext>
    </p:extLst>
  </p:cSld>
  <p:clrMapOvr>
    <a:masterClrMapping/>
  </p:clrMapOvr>
  <p:transition spd="med">
    <p:wipe dir="r"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6780" cy="5150688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74324" y="1748272"/>
            <a:ext cx="6850901" cy="1495794"/>
          </a:xfrm>
          <a:prstGeom prst="rect">
            <a:avLst/>
          </a:prstGeom>
        </p:spPr>
        <p:txBody>
          <a:bodyPr lIns="0" tIns="45706" rIns="0" bIns="45706" anchor="ctr" anchorCtr="0">
            <a:normAutofit/>
          </a:bodyPr>
          <a:lstStyle>
            <a:lvl1pPr>
              <a:defRPr sz="5400" baseline="0">
                <a:solidFill>
                  <a:schemeClr val="tx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divider slide title  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372" y="4838501"/>
            <a:ext cx="675925" cy="12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626222"/>
      </p:ext>
    </p:extLst>
  </p:cSld>
  <p:clrMapOvr>
    <a:masterClrMapping/>
  </p:clrMapOvr>
  <p:transition spd="med">
    <p:wipe dir="r"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2"/>
            <a:ext cx="9156778" cy="5150688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74324" y="1748272"/>
            <a:ext cx="6850901" cy="1495794"/>
          </a:xfrm>
          <a:prstGeom prst="rect">
            <a:avLst/>
          </a:prstGeom>
        </p:spPr>
        <p:txBody>
          <a:bodyPr lIns="0" tIns="45706" rIns="0" bIns="45706" anchor="ctr" anchorCtr="0">
            <a:normAutofit/>
          </a:bodyPr>
          <a:lstStyle>
            <a:lvl1pPr>
              <a:defRPr sz="5400" baseline="0">
                <a:solidFill>
                  <a:schemeClr val="tx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divider slide title  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372" y="4838501"/>
            <a:ext cx="675925" cy="12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410127"/>
      </p:ext>
    </p:extLst>
  </p:cSld>
  <p:clrMapOvr>
    <a:masterClrMapping/>
  </p:clrMapOvr>
  <p:transition spd="med">
    <p:wipe dir="r"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2"/>
            <a:ext cx="9156778" cy="5150688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74324" y="1748272"/>
            <a:ext cx="6850901" cy="1495794"/>
          </a:xfrm>
          <a:prstGeom prst="rect">
            <a:avLst/>
          </a:prstGeom>
        </p:spPr>
        <p:txBody>
          <a:bodyPr lIns="0" tIns="45706" rIns="0" bIns="45706" anchor="ctr" anchorCtr="0">
            <a:normAutofit/>
          </a:bodyPr>
          <a:lstStyle>
            <a:lvl1pPr>
              <a:defRPr sz="5400" baseline="0">
                <a:solidFill>
                  <a:schemeClr val="tx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divider slide title  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372" y="4838501"/>
            <a:ext cx="675925" cy="12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066221"/>
      </p:ext>
    </p:extLst>
  </p:cSld>
  <p:clrMapOvr>
    <a:masterClrMapping/>
  </p:clrMapOvr>
  <p:transition spd="med">
    <p:wipe dir="r"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Blac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74324" y="1748272"/>
            <a:ext cx="6850901" cy="1495794"/>
          </a:xfrm>
          <a:prstGeom prst="rect">
            <a:avLst/>
          </a:prstGeom>
        </p:spPr>
        <p:txBody>
          <a:bodyPr lIns="0" tIns="45706" rIns="0" bIns="45706" anchor="ctr" anchorCtr="0">
            <a:normAutofit/>
          </a:bodyPr>
          <a:lstStyle>
            <a:lvl1pPr>
              <a:defRPr sz="5400" baseline="0">
                <a:solidFill>
                  <a:schemeClr val="tx2"/>
                </a:solidFill>
                <a:ea typeface="Arial"/>
              </a:defRPr>
            </a:lvl1pPr>
          </a:lstStyle>
          <a:p>
            <a:r>
              <a:rPr lang="en-US" dirty="0"/>
              <a:t>Click to edit divider slide title  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372" y="4838501"/>
            <a:ext cx="675925" cy="12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856786"/>
      </p:ext>
    </p:extLst>
  </p:cSld>
  <p:clrMapOvr>
    <a:masterClrMapping/>
  </p:clrMapOvr>
  <p:transition spd="med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eft margin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74320" y="267706"/>
            <a:ext cx="4865304" cy="486332"/>
          </a:xfrm>
          <a:prstGeom prst="rect">
            <a:avLst/>
          </a:prstGeom>
        </p:spPr>
        <p:txBody>
          <a:bodyPr lIns="0" tIns="45697" rIns="0" bIns="45697"/>
          <a:lstStyle>
            <a:lvl1pPr>
              <a:defRPr baseline="0"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content page title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4320" y="1280161"/>
            <a:ext cx="4297680" cy="32004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  <a:lvl2pPr marL="572780" indent="-23165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20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3pPr>
            <a:lvl4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 baseline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4pPr>
            <a:lvl5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subTitle" idx="11" hasCustomPrompt="1"/>
          </p:nvPr>
        </p:nvSpPr>
        <p:spPr>
          <a:xfrm>
            <a:off x="266700" y="767417"/>
            <a:ext cx="4305300" cy="313267"/>
          </a:xfrm>
          <a:prstGeom prst="rect">
            <a:avLst/>
          </a:prstGeom>
        </p:spPr>
        <p:txBody>
          <a:bodyPr lIns="0" tIns="45697" rIns="0" bIns="45697" anchor="t" anchorCtr="0"/>
          <a:lstStyle>
            <a:lvl1pPr marL="228474" indent="-228474">
              <a:buNone/>
              <a:defRPr lang="en-US" b="1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pPr marL="0" lvl="0" indent="0"/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51848297"/>
      </p:ext>
    </p:extLst>
  </p:cSld>
  <p:clrMapOvr>
    <a:masterClrMapping/>
  </p:clrMapOvr>
  <p:transition spd="med">
    <p:wipe dir="r"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Carb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74324" y="1748272"/>
            <a:ext cx="6850901" cy="1495794"/>
          </a:xfrm>
          <a:prstGeom prst="rect">
            <a:avLst/>
          </a:prstGeom>
        </p:spPr>
        <p:txBody>
          <a:bodyPr lIns="0" tIns="45706" rIns="0" bIns="45706" anchor="ctr" anchorCtr="0">
            <a:normAutofit/>
          </a:bodyPr>
          <a:lstStyle>
            <a:lvl1pPr>
              <a:defRPr sz="5400" baseline="0">
                <a:solidFill>
                  <a:schemeClr val="tx2"/>
                </a:solidFill>
                <a:ea typeface="Arial"/>
              </a:defRPr>
            </a:lvl1pPr>
          </a:lstStyle>
          <a:p>
            <a:r>
              <a:rPr lang="en-US" dirty="0"/>
              <a:t>Click to edit divider slide title 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372" y="4838501"/>
            <a:ext cx="675925" cy="12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068273"/>
      </p:ext>
    </p:extLst>
  </p:cSld>
  <p:clrMapOvr>
    <a:masterClrMapping/>
  </p:clrMapOvr>
  <p:transition spd="med">
    <p:wipe dir="r"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_Granite">
    <p:bg>
      <p:bgPr>
        <a:solidFill>
          <a:srgbClr val="8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74324" y="1748272"/>
            <a:ext cx="6850901" cy="1495794"/>
          </a:xfrm>
          <a:prstGeom prst="rect">
            <a:avLst/>
          </a:prstGeom>
        </p:spPr>
        <p:txBody>
          <a:bodyPr lIns="0" tIns="45706" rIns="0" bIns="45706" anchor="ctr" anchorCtr="0">
            <a:normAutofit/>
          </a:bodyPr>
          <a:lstStyle>
            <a:lvl1pPr>
              <a:defRPr sz="5400" baseline="0">
                <a:solidFill>
                  <a:schemeClr val="tx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divider slide title 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372" y="4838501"/>
            <a:ext cx="675925" cy="12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735665"/>
      </p:ext>
    </p:extLst>
  </p:cSld>
  <p:clrMapOvr>
    <a:masterClrMapping/>
  </p:clrMapOvr>
  <p:transition spd="med">
    <p:wipe dir="r"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slide_Blac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163" y="2257138"/>
            <a:ext cx="3046048" cy="543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978815"/>
      </p:ext>
    </p:extLst>
  </p:cSld>
  <p:clrMapOvr>
    <a:masterClrMapping/>
  </p:clrMapOvr>
  <p:transition spd="med">
    <p:wipe dir="r"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slide Carb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163" y="2257138"/>
            <a:ext cx="3046048" cy="543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922692"/>
      </p:ext>
    </p:extLst>
  </p:cSld>
  <p:clrMapOvr>
    <a:masterClrMapping/>
  </p:clrMapOvr>
  <p:transition spd="med">
    <p:wipe dir="r"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slide Granite">
    <p:bg>
      <p:bgPr>
        <a:solidFill>
          <a:srgbClr val="8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163" y="2257138"/>
            <a:ext cx="3046048" cy="543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022843"/>
      </p:ext>
    </p:extLst>
  </p:cSld>
  <p:clrMapOvr>
    <a:masterClrMapping/>
  </p:clrMapOvr>
  <p:transition spd="med">
    <p:wipe dir="r"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379413" y="990600"/>
            <a:ext cx="8458200" cy="3429000"/>
          </a:xfrm>
          <a:prstGeom prst="rect">
            <a:avLst/>
          </a:prstGeom>
        </p:spPr>
        <p:txBody>
          <a:bodyPr vert="horz" lIns="0" tIns="0" rIns="0" bIns="0"/>
          <a:lstStyle>
            <a:lvl1pPr marL="228588" indent="-228588">
              <a:spcBef>
                <a:spcPts val="1200"/>
              </a:spcBef>
              <a:buClr>
                <a:schemeClr val="tx2"/>
              </a:buClr>
              <a:defRPr sz="2400">
                <a:solidFill>
                  <a:schemeClr val="bg2"/>
                </a:solidFill>
                <a:latin typeface="+mn-lt"/>
              </a:defRPr>
            </a:lvl1pPr>
            <a:lvl2pPr>
              <a:spcBef>
                <a:spcPts val="300"/>
              </a:spcBef>
              <a:buClr>
                <a:schemeClr val="tx2"/>
              </a:buClr>
              <a:defRPr sz="2000">
                <a:solidFill>
                  <a:schemeClr val="bg2"/>
                </a:solidFill>
                <a:latin typeface="+mn-lt"/>
              </a:defRPr>
            </a:lvl2pPr>
            <a:lvl3pPr marL="1084209" indent="-169855">
              <a:spcBef>
                <a:spcPts val="300"/>
              </a:spcBef>
              <a:buClr>
                <a:schemeClr val="tx2"/>
              </a:buClr>
              <a:defRPr sz="1600">
                <a:solidFill>
                  <a:schemeClr val="bg2"/>
                </a:solidFill>
                <a:latin typeface="+mn-lt"/>
              </a:defRPr>
            </a:lvl3pPr>
            <a:lvl4pPr marL="1430267" indent="-168267">
              <a:spcBef>
                <a:spcPts val="300"/>
              </a:spcBef>
              <a:buClr>
                <a:schemeClr val="tx2"/>
              </a:buClr>
              <a:defRPr sz="1200">
                <a:solidFill>
                  <a:schemeClr val="bg2"/>
                </a:solidFill>
                <a:latin typeface="+mn-lt"/>
              </a:defRPr>
            </a:lvl4pPr>
            <a:lvl5pPr marL="1769975" indent="-169855">
              <a:spcBef>
                <a:spcPts val="300"/>
              </a:spcBef>
              <a:buClr>
                <a:schemeClr val="tx2"/>
              </a:buClr>
              <a:buFont typeface="Arial"/>
              <a:buChar char="•"/>
              <a:defRPr sz="11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379413" y="228602"/>
            <a:ext cx="8458200" cy="428625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100000"/>
              </a:lnSpc>
              <a:defRPr sz="2800" cap="all" baseline="0">
                <a:solidFill>
                  <a:schemeClr val="tx2"/>
                </a:solidFill>
                <a:latin typeface="+mj-lt"/>
                <a:cs typeface="Verdan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7911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er no 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271888"/>
            <a:ext cx="7955280" cy="472577"/>
          </a:xfrm>
          <a:prstGeom prst="rect">
            <a:avLst/>
          </a:prstGeom>
        </p:spPr>
        <p:txBody>
          <a:bodyPr lIns="0" tIns="45718" rIns="0" bIns="45718"/>
          <a:lstStyle>
            <a:lvl1pPr>
              <a:defRPr>
                <a:solidFill>
                  <a:srgbClr val="007DB8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content page title</a:t>
            </a:r>
          </a:p>
        </p:txBody>
      </p:sp>
    </p:spTree>
    <p:extLst>
      <p:ext uri="{BB962C8B-B14F-4D97-AF65-F5344CB8AC3E}">
        <p14:creationId xmlns:p14="http://schemas.microsoft.com/office/powerpoint/2010/main" val="3332655972"/>
      </p:ext>
    </p:extLst>
  </p:cSld>
  <p:clrMapOvr>
    <a:masterClrMapping/>
  </p:clrMapOvr>
  <p:transition spd="med">
    <p:wipe dir="r"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379413" y="1295401"/>
            <a:ext cx="8458200" cy="3235325"/>
          </a:xfrm>
          <a:prstGeom prst="rect">
            <a:avLst/>
          </a:prstGeom>
        </p:spPr>
        <p:txBody>
          <a:bodyPr vert="horz" lIns="0" tIns="0" rIns="0" bIns="0"/>
          <a:lstStyle>
            <a:lvl1pPr marL="228588" indent="-228588">
              <a:spcBef>
                <a:spcPts val="1200"/>
              </a:spcBef>
              <a:buClr>
                <a:schemeClr val="tx2"/>
              </a:buClr>
              <a:defRPr sz="2400">
                <a:solidFill>
                  <a:srgbClr val="717074"/>
                </a:solidFill>
              </a:defRPr>
            </a:lvl1pPr>
            <a:lvl2pPr>
              <a:spcBef>
                <a:spcPts val="300"/>
              </a:spcBef>
              <a:buClr>
                <a:schemeClr val="tx2"/>
              </a:buClr>
              <a:defRPr sz="2000">
                <a:solidFill>
                  <a:srgbClr val="717074"/>
                </a:solidFill>
              </a:defRPr>
            </a:lvl2pPr>
            <a:lvl3pPr marL="1084209" indent="-169855">
              <a:spcBef>
                <a:spcPts val="300"/>
              </a:spcBef>
              <a:buClr>
                <a:schemeClr val="tx2"/>
              </a:buClr>
              <a:defRPr sz="1600">
                <a:solidFill>
                  <a:srgbClr val="717074"/>
                </a:solidFill>
              </a:defRPr>
            </a:lvl3pPr>
            <a:lvl4pPr marL="1430267" indent="-168267">
              <a:spcBef>
                <a:spcPts val="300"/>
              </a:spcBef>
              <a:buClr>
                <a:schemeClr val="tx2"/>
              </a:buClr>
              <a:defRPr sz="1200">
                <a:solidFill>
                  <a:srgbClr val="717074"/>
                </a:solidFill>
              </a:defRPr>
            </a:lvl4pPr>
            <a:lvl5pPr marL="1769975" indent="-169855">
              <a:spcBef>
                <a:spcPts val="300"/>
              </a:spcBef>
              <a:buClr>
                <a:schemeClr val="tx2"/>
              </a:buClr>
              <a:buFont typeface="Arial"/>
              <a:buChar char="•"/>
              <a:defRPr sz="1100">
                <a:solidFill>
                  <a:srgbClr val="71707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379413" y="228600"/>
            <a:ext cx="8458200" cy="4572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100000"/>
              </a:lnSpc>
              <a:defRPr sz="2800" cap="all" baseline="0">
                <a:solidFill>
                  <a:schemeClr val="tx2"/>
                </a:solidFill>
                <a:latin typeface="Architects Daughter"/>
                <a:cs typeface="Architects Daughter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9415" y="703002"/>
            <a:ext cx="8449733" cy="30241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buNone/>
              <a:defRPr sz="1600" cap="all" baseline="0">
                <a:solidFill>
                  <a:schemeClr val="bg2"/>
                </a:solidFill>
                <a:latin typeface="Architects Daughter"/>
                <a:cs typeface="Architects Daughter"/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41449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60846" cy="5152976"/>
          </a:xfrm>
          <a:prstGeom prst="rect">
            <a:avLst/>
          </a:prstGeom>
        </p:spPr>
      </p:pic>
      <p:sp>
        <p:nvSpPr>
          <p:cNvPr id="9" name="Title Placeholder 21"/>
          <p:cNvSpPr>
            <a:spLocks noGrp="1"/>
          </p:cNvSpPr>
          <p:nvPr>
            <p:ph type="ctrTitle" hasCustomPrompt="1"/>
          </p:nvPr>
        </p:nvSpPr>
        <p:spPr>
          <a:xfrm>
            <a:off x="274328" y="290335"/>
            <a:ext cx="5200791" cy="1661993"/>
          </a:xfrm>
          <a:prstGeom prst="rect">
            <a:avLst/>
          </a:prstGeom>
        </p:spPr>
        <p:txBody>
          <a:bodyPr wrap="square" lIns="0" tIns="45668" rIns="0" bIns="45668" anchor="b" anchorCtr="0">
            <a:norm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sz="5400" b="0" i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title slide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subTitle" idx="1" hasCustomPrompt="1"/>
          </p:nvPr>
        </p:nvSpPr>
        <p:spPr>
          <a:xfrm>
            <a:off x="274328" y="2252134"/>
            <a:ext cx="5200791" cy="311624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buFont typeface="Wingdings" pitchFamily="2" charset="2"/>
              <a:buNone/>
              <a:defRPr sz="2000" b="1" i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135" y="4374072"/>
            <a:ext cx="1630654" cy="2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318559"/>
      </p:ext>
    </p:extLst>
  </p:cSld>
  <p:clrMapOvr>
    <a:masterClrMapping/>
  </p:clrMapOvr>
  <p:transition spd="med">
    <p:wipe dir="r"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"/>
            <a:ext cx="9160844" cy="5152975"/>
          </a:xfrm>
          <a:prstGeom prst="rect">
            <a:avLst/>
          </a:prstGeom>
        </p:spPr>
      </p:pic>
      <p:sp>
        <p:nvSpPr>
          <p:cNvPr id="9" name="Title Placeholder 21"/>
          <p:cNvSpPr>
            <a:spLocks noGrp="1"/>
          </p:cNvSpPr>
          <p:nvPr>
            <p:ph type="ctrTitle" hasCustomPrompt="1"/>
          </p:nvPr>
        </p:nvSpPr>
        <p:spPr>
          <a:xfrm>
            <a:off x="274328" y="289729"/>
            <a:ext cx="5200791" cy="1661993"/>
          </a:xfrm>
          <a:prstGeom prst="rect">
            <a:avLst/>
          </a:prstGeom>
        </p:spPr>
        <p:txBody>
          <a:bodyPr wrap="square" lIns="0" tIns="45668" rIns="0" bIns="45668" anchor="b" anchorCtr="0">
            <a:normAutofit/>
          </a:bodyPr>
          <a:lstStyle>
            <a:lvl1pPr>
              <a:defRPr lang="en-US" sz="5400" i="0" dirty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title slide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subTitle" idx="1" hasCustomPrompt="1"/>
          </p:nvPr>
        </p:nvSpPr>
        <p:spPr>
          <a:xfrm>
            <a:off x="274328" y="2252134"/>
            <a:ext cx="5200791" cy="311624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buFont typeface="Wingdings" pitchFamily="2" charset="2"/>
              <a:buNone/>
              <a:defRPr sz="2000" b="1" i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135" y="4374072"/>
            <a:ext cx="1630654" cy="2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825654"/>
      </p:ext>
    </p:extLst>
  </p:cSld>
  <p:clrMapOvr>
    <a:masterClrMapping/>
  </p:clrMapOvr>
  <p:transition spd="med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eft margin with subhead and 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74320" y="267706"/>
            <a:ext cx="4297680" cy="836894"/>
          </a:xfrm>
          <a:prstGeom prst="rect">
            <a:avLst/>
          </a:prstGeom>
        </p:spPr>
        <p:txBody>
          <a:bodyPr lIns="0" tIns="45697" rIns="0" bIns="45697"/>
          <a:lstStyle>
            <a:lvl1pPr>
              <a:defRPr baseline="0"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content </a:t>
            </a:r>
            <a:br>
              <a:rPr lang="en-US" dirty="0"/>
            </a:br>
            <a:r>
              <a:rPr lang="en-US" dirty="0"/>
              <a:t>page title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4320" y="1554481"/>
            <a:ext cx="4297680" cy="301752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  <a:lvl2pPr marL="572780" indent="-23165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20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3pPr>
            <a:lvl4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 baseline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ext Placeholder 12"/>
          <p:cNvSpPr>
            <a:spLocks noGrp="1"/>
          </p:cNvSpPr>
          <p:nvPr>
            <p:ph type="subTitle" idx="11" hasCustomPrompt="1"/>
          </p:nvPr>
        </p:nvSpPr>
        <p:spPr>
          <a:xfrm>
            <a:off x="266700" y="1113374"/>
            <a:ext cx="4305300" cy="313267"/>
          </a:xfrm>
          <a:prstGeom prst="rect">
            <a:avLst/>
          </a:prstGeom>
        </p:spPr>
        <p:txBody>
          <a:bodyPr lIns="0" tIns="45697" rIns="0" bIns="45697" anchor="t" anchorCtr="0"/>
          <a:lstStyle>
            <a:lvl1pPr marL="228474" indent="-228474">
              <a:buNone/>
              <a:defRPr lang="en-US" b="1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pPr marL="0" lvl="0" indent="0"/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51154781"/>
      </p:ext>
    </p:extLst>
  </p:cSld>
  <p:clrMapOvr>
    <a:masterClrMapping/>
  </p:clrMapOvr>
  <p:transition spd="med">
    <p:wipe dir="r"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"/>
            <a:ext cx="9160844" cy="5152975"/>
          </a:xfrm>
          <a:prstGeom prst="rect">
            <a:avLst/>
          </a:prstGeom>
        </p:spPr>
      </p:pic>
      <p:sp>
        <p:nvSpPr>
          <p:cNvPr id="9" name="Title Placeholder 21"/>
          <p:cNvSpPr>
            <a:spLocks noGrp="1"/>
          </p:cNvSpPr>
          <p:nvPr>
            <p:ph type="ctrTitle" hasCustomPrompt="1"/>
          </p:nvPr>
        </p:nvSpPr>
        <p:spPr>
          <a:xfrm>
            <a:off x="274328" y="288116"/>
            <a:ext cx="5200791" cy="1661993"/>
          </a:xfrm>
          <a:prstGeom prst="rect">
            <a:avLst/>
          </a:prstGeom>
        </p:spPr>
        <p:txBody>
          <a:bodyPr wrap="square" lIns="0" tIns="45668" rIns="0" bIns="45668" anchor="b" anchorCtr="0">
            <a:norm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sz="5400" b="0" i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title slide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subTitle" idx="1" hasCustomPrompt="1"/>
          </p:nvPr>
        </p:nvSpPr>
        <p:spPr>
          <a:xfrm>
            <a:off x="274328" y="2252134"/>
            <a:ext cx="5200791" cy="311624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buFont typeface="Wingdings" pitchFamily="2" charset="2"/>
              <a:buNone/>
              <a:defRPr sz="2000" b="1" i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135" y="4374072"/>
            <a:ext cx="1630654" cy="2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179979"/>
      </p:ext>
    </p:extLst>
  </p:cSld>
  <p:clrMapOvr>
    <a:masterClrMapping/>
  </p:clrMapOvr>
  <p:transition spd="med">
    <p:wipe dir="r"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_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50644"/>
          </a:xfrm>
          <a:prstGeom prst="rect">
            <a:avLst/>
          </a:prstGeom>
          <a:solidFill>
            <a:schemeClr val="bg2"/>
          </a:solidFill>
          <a:effectLst/>
        </p:spPr>
        <p:txBody>
          <a:bodyPr wrap="square" lIns="182669" tIns="137002" rIns="137002" bIns="137002" rtlCol="0" anchor="ctr">
            <a:noAutofit/>
          </a:bodyPr>
          <a:lstStyle/>
          <a:p>
            <a:pPr algn="ctr" defTabSz="65039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US" sz="20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1476" name="Title Placeholder 21"/>
          <p:cNvSpPr>
            <a:spLocks noGrp="1"/>
          </p:cNvSpPr>
          <p:nvPr>
            <p:ph type="ctrTitle" hasCustomPrompt="1"/>
          </p:nvPr>
        </p:nvSpPr>
        <p:spPr>
          <a:xfrm>
            <a:off x="274328" y="289294"/>
            <a:ext cx="5200791" cy="1661993"/>
          </a:xfrm>
          <a:prstGeom prst="rect">
            <a:avLst/>
          </a:prstGeom>
        </p:spPr>
        <p:txBody>
          <a:bodyPr wrap="square" lIns="0" tIns="45668" rIns="0" bIns="45668" anchor="b" anchorCtr="0">
            <a:norm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sz="5400" b="0" i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title slide</a:t>
            </a:r>
          </a:p>
        </p:txBody>
      </p:sp>
      <p:sp>
        <p:nvSpPr>
          <p:cNvPr id="361477" name="Text Placeholder 12"/>
          <p:cNvSpPr>
            <a:spLocks noGrp="1"/>
          </p:cNvSpPr>
          <p:nvPr>
            <p:ph type="subTitle" idx="1" hasCustomPrompt="1"/>
          </p:nvPr>
        </p:nvSpPr>
        <p:spPr>
          <a:xfrm>
            <a:off x="274328" y="2252134"/>
            <a:ext cx="5200791" cy="311624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buFont typeface="Wingdings" pitchFamily="2" charset="2"/>
              <a:buNone/>
              <a:defRPr sz="2000" b="1" i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135" y="4374072"/>
            <a:ext cx="1630654" cy="2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005573"/>
      </p:ext>
    </p:extLst>
  </p:cSld>
  <p:clrMapOvr>
    <a:masterClrMapping/>
  </p:clrMapOvr>
  <p:transition spd="med">
    <p:wipe dir="r"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_Carb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50644"/>
          </a:xfrm>
          <a:prstGeom prst="rect">
            <a:avLst/>
          </a:prstGeom>
          <a:solidFill>
            <a:schemeClr val="tx1"/>
          </a:solidFill>
          <a:effectLst/>
        </p:spPr>
        <p:txBody>
          <a:bodyPr wrap="square" lIns="182669" tIns="137002" rIns="137002" bIns="137002" rtlCol="0" anchor="ctr">
            <a:noAutofit/>
          </a:bodyPr>
          <a:lstStyle/>
          <a:p>
            <a:pPr algn="ctr" defTabSz="65039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US" sz="20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1476" name="Title Placeholder 21"/>
          <p:cNvSpPr>
            <a:spLocks noGrp="1"/>
          </p:cNvSpPr>
          <p:nvPr>
            <p:ph type="ctrTitle" hasCustomPrompt="1"/>
          </p:nvPr>
        </p:nvSpPr>
        <p:spPr>
          <a:xfrm>
            <a:off x="274328" y="294164"/>
            <a:ext cx="5200791" cy="1661993"/>
          </a:xfrm>
          <a:prstGeom prst="rect">
            <a:avLst/>
          </a:prstGeom>
        </p:spPr>
        <p:txBody>
          <a:bodyPr wrap="square" lIns="0" tIns="45668" rIns="0" bIns="45668" anchor="b" anchorCtr="0">
            <a:norm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sz="5400" b="0" i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title slide</a:t>
            </a:r>
          </a:p>
        </p:txBody>
      </p:sp>
      <p:sp>
        <p:nvSpPr>
          <p:cNvPr id="361477" name="Text Placeholder 12"/>
          <p:cNvSpPr>
            <a:spLocks noGrp="1"/>
          </p:cNvSpPr>
          <p:nvPr>
            <p:ph type="subTitle" idx="1" hasCustomPrompt="1"/>
          </p:nvPr>
        </p:nvSpPr>
        <p:spPr>
          <a:xfrm>
            <a:off x="274328" y="2252134"/>
            <a:ext cx="5200791" cy="311624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buFont typeface="Wingdings" pitchFamily="2" charset="2"/>
              <a:buNone/>
              <a:defRPr sz="2000" b="1" i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135" y="4374072"/>
            <a:ext cx="1630654" cy="2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410521"/>
      </p:ext>
    </p:extLst>
  </p:cSld>
  <p:clrMapOvr>
    <a:masterClrMapping/>
  </p:clrMapOvr>
  <p:transition spd="med">
    <p:wipe dir="r"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_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50644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lIns="182669" tIns="137002" rIns="137002" bIns="137002" rtlCol="0" anchor="ctr">
            <a:noAutofit/>
          </a:bodyPr>
          <a:lstStyle/>
          <a:p>
            <a:pPr algn="ctr" defTabSz="65039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US" sz="20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1476" name="Title Placeholder 21"/>
          <p:cNvSpPr>
            <a:spLocks noGrp="1"/>
          </p:cNvSpPr>
          <p:nvPr>
            <p:ph type="ctrTitle" hasCustomPrompt="1"/>
          </p:nvPr>
        </p:nvSpPr>
        <p:spPr>
          <a:xfrm>
            <a:off x="274328" y="294164"/>
            <a:ext cx="5200791" cy="1661993"/>
          </a:xfrm>
          <a:prstGeom prst="rect">
            <a:avLst/>
          </a:prstGeom>
        </p:spPr>
        <p:txBody>
          <a:bodyPr wrap="square" lIns="0" tIns="45668" rIns="0" bIns="45668" anchor="b" anchorCtr="0">
            <a:norm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sz="5400" b="0" i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title slide</a:t>
            </a:r>
          </a:p>
        </p:txBody>
      </p:sp>
      <p:sp>
        <p:nvSpPr>
          <p:cNvPr id="361477" name="Text Placeholder 12"/>
          <p:cNvSpPr>
            <a:spLocks noGrp="1"/>
          </p:cNvSpPr>
          <p:nvPr>
            <p:ph type="subTitle" idx="1" hasCustomPrompt="1"/>
          </p:nvPr>
        </p:nvSpPr>
        <p:spPr>
          <a:xfrm>
            <a:off x="274328" y="2252134"/>
            <a:ext cx="5200791" cy="311624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buFont typeface="Wingdings" pitchFamily="2" charset="2"/>
              <a:buNone/>
              <a:defRPr sz="2000" b="1" i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135" y="4374072"/>
            <a:ext cx="1630654" cy="2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593497"/>
      </p:ext>
    </p:extLst>
  </p:cSld>
  <p:clrMapOvr>
    <a:masterClrMapping/>
  </p:clrMapOvr>
  <p:transition spd="med">
    <p:wipe dir="r"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264629"/>
            <a:ext cx="7955280" cy="640080"/>
          </a:xfrm>
          <a:prstGeom prst="rect">
            <a:avLst/>
          </a:prstGeom>
        </p:spPr>
        <p:txBody>
          <a:bodyPr lIns="0" tIns="45668" rIns="0" bIns="45668"/>
          <a:lstStyle>
            <a:lvl1pPr>
              <a:defRPr baseline="0"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content page title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4329" y="1280161"/>
            <a:ext cx="7955279" cy="32004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None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  <a:lvl2pPr marL="572426" indent="-231507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20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 baseline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739248254"/>
      </p:ext>
    </p:extLst>
  </p:cSld>
  <p:clrMapOvr>
    <a:masterClrMapping/>
  </p:clrMapOvr>
  <p:transition spd="med">
    <p:wipe dir="r"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ulleted 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265272"/>
            <a:ext cx="7955280" cy="640080"/>
          </a:xfrm>
          <a:prstGeom prst="rect">
            <a:avLst/>
          </a:prstGeom>
        </p:spPr>
        <p:txBody>
          <a:bodyPr lIns="0" tIns="45668" rIns="0" bIns="45668"/>
          <a:lstStyle>
            <a:lvl1pPr>
              <a:defRPr baseline="0"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content page title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4329" y="1280161"/>
            <a:ext cx="7955279" cy="32004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  <a:lvl2pPr marL="572426" indent="-231507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20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3pPr>
            <a:lvl4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 baseline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35358755"/>
      </p:ext>
    </p:extLst>
  </p:cSld>
  <p:clrMapOvr>
    <a:masterClrMapping/>
  </p:clrMapOvr>
  <p:transition spd="med">
    <p:wipe dir="r"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265271"/>
            <a:ext cx="7955280" cy="640080"/>
          </a:xfrm>
          <a:prstGeom prst="rect">
            <a:avLst/>
          </a:prstGeom>
        </p:spPr>
        <p:txBody>
          <a:bodyPr lIns="0" tIns="45668" rIns="0" bIns="45668">
            <a:normAutofit/>
          </a:bodyPr>
          <a:lstStyle>
            <a:lvl1pPr>
              <a:defRPr baseline="0"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content page title 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4320" y="1554481"/>
            <a:ext cx="7955280" cy="301752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  <a:lvl2pPr marL="572426" indent="-231507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20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3pPr>
            <a:lvl4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 baseline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12"/>
          <p:cNvSpPr>
            <a:spLocks noGrp="1"/>
          </p:cNvSpPr>
          <p:nvPr>
            <p:ph type="subTitle" idx="11" hasCustomPrompt="1"/>
          </p:nvPr>
        </p:nvSpPr>
        <p:spPr>
          <a:xfrm>
            <a:off x="266700" y="1057776"/>
            <a:ext cx="7960422" cy="313267"/>
          </a:xfrm>
          <a:prstGeom prst="rect">
            <a:avLst/>
          </a:prstGeom>
        </p:spPr>
        <p:txBody>
          <a:bodyPr lIns="0" tIns="45668" rIns="0" bIns="45668" anchor="t" anchorCtr="0"/>
          <a:lstStyle>
            <a:lvl1pPr marL="285420" indent="-285420">
              <a:buFont typeface="Arial"/>
              <a:buNone/>
              <a:defRPr lang="en-US" b="1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pPr marL="0" lvl="0" indent="0"/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78601988"/>
      </p:ext>
    </p:extLst>
  </p:cSld>
  <p:clrMapOvr>
    <a:masterClrMapping/>
  </p:clrMapOvr>
  <p:transition spd="med">
    <p:wipe dir="r"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wo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265272"/>
            <a:ext cx="7955280" cy="640080"/>
          </a:xfrm>
          <a:prstGeom prst="rect">
            <a:avLst/>
          </a:prstGeom>
        </p:spPr>
        <p:txBody>
          <a:bodyPr lIns="0" tIns="45668" rIns="0" bIns="45668"/>
          <a:lstStyle>
            <a:lvl1pPr>
              <a:defRPr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content page title 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274321" y="1280161"/>
            <a:ext cx="3840480" cy="32004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defRPr sz="1400" b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  <a:lvl2pPr marL="574013" indent="-231507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 b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 b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3pPr>
            <a:lvl4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4" hasCustomPrompt="1"/>
          </p:nvPr>
        </p:nvSpPr>
        <p:spPr>
          <a:xfrm>
            <a:off x="4389120" y="1280161"/>
            <a:ext cx="3840480" cy="32004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defRPr sz="1400" b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  <a:lvl2pPr marL="574013" indent="-231507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 b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 b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3pPr>
            <a:lvl4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489255"/>
      </p:ext>
    </p:extLst>
  </p:cSld>
  <p:clrMapOvr>
    <a:masterClrMapping/>
  </p:clrMapOvr>
  <p:transition spd="med">
    <p:wipe dir="r"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eft margi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70167" y="267705"/>
            <a:ext cx="4285279" cy="640080"/>
          </a:xfrm>
          <a:prstGeom prst="rect">
            <a:avLst/>
          </a:prstGeom>
        </p:spPr>
        <p:txBody>
          <a:bodyPr lIns="0" tIns="45668" rIns="0" bIns="45668"/>
          <a:lstStyle>
            <a:lvl1pPr>
              <a:defRPr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content page title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270168" y="1280161"/>
            <a:ext cx="4283860" cy="32004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defRPr sz="1400" b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  <a:lvl2pPr marL="574013" indent="-231507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 b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 b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3pPr>
            <a:lvl4pPr>
              <a:defRPr sz="1000" b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65340871"/>
      </p:ext>
    </p:extLst>
  </p:cSld>
  <p:clrMapOvr>
    <a:masterClrMapping/>
  </p:clrMapOvr>
  <p:transition spd="med">
    <p:wipe dir="r"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eft margin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74320" y="267706"/>
            <a:ext cx="4865304" cy="486332"/>
          </a:xfrm>
          <a:prstGeom prst="rect">
            <a:avLst/>
          </a:prstGeom>
        </p:spPr>
        <p:txBody>
          <a:bodyPr lIns="0" tIns="45668" rIns="0" bIns="45668"/>
          <a:lstStyle>
            <a:lvl1pPr>
              <a:defRPr baseline="0"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content page title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4320" y="1280161"/>
            <a:ext cx="4297680" cy="32004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  <a:lvl2pPr marL="572426" indent="-231507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20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3pPr>
            <a:lvl4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 baseline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4pPr>
            <a:lvl5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subTitle" idx="11" hasCustomPrompt="1"/>
          </p:nvPr>
        </p:nvSpPr>
        <p:spPr>
          <a:xfrm>
            <a:off x="266700" y="767419"/>
            <a:ext cx="4305300" cy="313267"/>
          </a:xfrm>
          <a:prstGeom prst="rect">
            <a:avLst/>
          </a:prstGeom>
        </p:spPr>
        <p:txBody>
          <a:bodyPr lIns="0" tIns="45668" rIns="0" bIns="45668" anchor="t" anchorCtr="0"/>
          <a:lstStyle>
            <a:lvl1pPr marL="228332" indent="-228332">
              <a:buNone/>
              <a:defRPr lang="en-US" b="1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pPr marL="0" lvl="0" indent="0"/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05321100"/>
      </p:ext>
    </p:extLst>
  </p:cSld>
  <p:clrMapOvr>
    <a:masterClrMapping/>
  </p:clrMapOvr>
  <p:transition spd="med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_No 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265274"/>
            <a:ext cx="7955280" cy="664797"/>
          </a:xfrm>
          <a:prstGeom prst="rect">
            <a:avLst/>
          </a:prstGeom>
        </p:spPr>
        <p:txBody>
          <a:bodyPr lIns="0" tIns="45697" rIns="0" bIns="45697"/>
          <a:lstStyle>
            <a:lvl1pPr>
              <a:defRPr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content page title</a:t>
            </a:r>
          </a:p>
        </p:txBody>
      </p:sp>
    </p:spTree>
    <p:extLst>
      <p:ext uri="{BB962C8B-B14F-4D97-AF65-F5344CB8AC3E}">
        <p14:creationId xmlns:p14="http://schemas.microsoft.com/office/powerpoint/2010/main" val="417672531"/>
      </p:ext>
    </p:extLst>
  </p:cSld>
  <p:clrMapOvr>
    <a:masterClrMapping/>
  </p:clrMapOvr>
  <p:transition spd="med">
    <p:wipe dir="r"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eft margin with subhead and 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74320" y="267706"/>
            <a:ext cx="4297680" cy="836894"/>
          </a:xfrm>
          <a:prstGeom prst="rect">
            <a:avLst/>
          </a:prstGeom>
        </p:spPr>
        <p:txBody>
          <a:bodyPr lIns="0" tIns="45668" rIns="0" bIns="45668"/>
          <a:lstStyle>
            <a:lvl1pPr>
              <a:defRPr baseline="0"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content </a:t>
            </a:r>
            <a:br>
              <a:rPr lang="en-US" dirty="0"/>
            </a:br>
            <a:r>
              <a:rPr lang="en-US" dirty="0"/>
              <a:t>page title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4320" y="1554481"/>
            <a:ext cx="4297680" cy="301752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  <a:lvl2pPr marL="572426" indent="-231507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20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3pPr>
            <a:lvl4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 baseline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ext Placeholder 12"/>
          <p:cNvSpPr>
            <a:spLocks noGrp="1"/>
          </p:cNvSpPr>
          <p:nvPr>
            <p:ph type="subTitle" idx="11" hasCustomPrompt="1"/>
          </p:nvPr>
        </p:nvSpPr>
        <p:spPr>
          <a:xfrm>
            <a:off x="266700" y="1113376"/>
            <a:ext cx="4305300" cy="313267"/>
          </a:xfrm>
          <a:prstGeom prst="rect">
            <a:avLst/>
          </a:prstGeom>
        </p:spPr>
        <p:txBody>
          <a:bodyPr lIns="0" tIns="45668" rIns="0" bIns="45668" anchor="t" anchorCtr="0"/>
          <a:lstStyle>
            <a:lvl1pPr marL="228332" indent="-228332">
              <a:buNone/>
              <a:defRPr lang="en-US" b="1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pPr marL="0" lvl="0" indent="0"/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0611882"/>
      </p:ext>
    </p:extLst>
  </p:cSld>
  <p:clrMapOvr>
    <a:masterClrMapping/>
  </p:clrMapOvr>
  <p:transition spd="med">
    <p:wipe dir="r"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_No 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265274"/>
            <a:ext cx="7955280" cy="664797"/>
          </a:xfrm>
          <a:prstGeom prst="rect">
            <a:avLst/>
          </a:prstGeom>
        </p:spPr>
        <p:txBody>
          <a:bodyPr lIns="0" tIns="45668" rIns="0" bIns="45668"/>
          <a:lstStyle>
            <a:lvl1pPr>
              <a:defRPr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content page title</a:t>
            </a:r>
          </a:p>
        </p:txBody>
      </p:sp>
    </p:spTree>
    <p:extLst>
      <p:ext uri="{BB962C8B-B14F-4D97-AF65-F5344CB8AC3E}">
        <p14:creationId xmlns:p14="http://schemas.microsoft.com/office/powerpoint/2010/main" val="3431771889"/>
      </p:ext>
    </p:extLst>
  </p:cSld>
  <p:clrMapOvr>
    <a:masterClrMapping/>
  </p:clrMapOvr>
  <p:transition spd="med">
    <p:wipe dir="r"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0808591"/>
      </p:ext>
    </p:extLst>
  </p:cSld>
  <p:clrMapOvr>
    <a:masterClrMapping/>
  </p:clrMapOvr>
  <p:transition spd="med">
    <p:wipe dir="r"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6780" cy="5150688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74330" y="1748272"/>
            <a:ext cx="6850901" cy="1495794"/>
          </a:xfrm>
          <a:prstGeom prst="rect">
            <a:avLst/>
          </a:prstGeom>
        </p:spPr>
        <p:txBody>
          <a:bodyPr lIns="0" tIns="45668" rIns="0" bIns="45668" anchor="ctr" anchorCtr="0">
            <a:normAutofit/>
          </a:bodyPr>
          <a:lstStyle>
            <a:lvl1pPr>
              <a:defRPr sz="5400" baseline="0">
                <a:solidFill>
                  <a:schemeClr val="tx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divider slide title  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378" y="4838501"/>
            <a:ext cx="675925" cy="12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18639"/>
      </p:ext>
    </p:extLst>
  </p:cSld>
  <p:clrMapOvr>
    <a:masterClrMapping/>
  </p:clrMapOvr>
  <p:transition spd="med">
    <p:wipe dir="r"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2"/>
            <a:ext cx="9156778" cy="5150688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74330" y="1748272"/>
            <a:ext cx="6850901" cy="1495794"/>
          </a:xfrm>
          <a:prstGeom prst="rect">
            <a:avLst/>
          </a:prstGeom>
        </p:spPr>
        <p:txBody>
          <a:bodyPr lIns="0" tIns="45668" rIns="0" bIns="45668" anchor="ctr" anchorCtr="0">
            <a:normAutofit/>
          </a:bodyPr>
          <a:lstStyle>
            <a:lvl1pPr>
              <a:defRPr sz="5400" baseline="0">
                <a:solidFill>
                  <a:schemeClr val="tx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divider slide title  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378" y="4838501"/>
            <a:ext cx="675925" cy="12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653827"/>
      </p:ext>
    </p:extLst>
  </p:cSld>
  <p:clrMapOvr>
    <a:masterClrMapping/>
  </p:clrMapOvr>
  <p:transition spd="med">
    <p:wipe dir="r"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2"/>
            <a:ext cx="9156778" cy="5150688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74330" y="1748272"/>
            <a:ext cx="6850901" cy="1495794"/>
          </a:xfrm>
          <a:prstGeom prst="rect">
            <a:avLst/>
          </a:prstGeom>
        </p:spPr>
        <p:txBody>
          <a:bodyPr lIns="0" tIns="45668" rIns="0" bIns="45668" anchor="ctr" anchorCtr="0">
            <a:normAutofit/>
          </a:bodyPr>
          <a:lstStyle>
            <a:lvl1pPr>
              <a:defRPr sz="5400" baseline="0">
                <a:solidFill>
                  <a:schemeClr val="tx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divider slide title  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378" y="4838501"/>
            <a:ext cx="675925" cy="12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12585"/>
      </p:ext>
    </p:extLst>
  </p:cSld>
  <p:clrMapOvr>
    <a:masterClrMapping/>
  </p:clrMapOvr>
  <p:transition spd="med">
    <p:wipe dir="r"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Blac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74330" y="1748272"/>
            <a:ext cx="6850901" cy="1495794"/>
          </a:xfrm>
          <a:prstGeom prst="rect">
            <a:avLst/>
          </a:prstGeom>
        </p:spPr>
        <p:txBody>
          <a:bodyPr lIns="0" tIns="45668" rIns="0" bIns="45668" anchor="ctr" anchorCtr="0">
            <a:normAutofit/>
          </a:bodyPr>
          <a:lstStyle>
            <a:lvl1pPr>
              <a:defRPr sz="5400" baseline="0">
                <a:solidFill>
                  <a:schemeClr val="tx2"/>
                </a:solidFill>
                <a:ea typeface="Arial"/>
              </a:defRPr>
            </a:lvl1pPr>
          </a:lstStyle>
          <a:p>
            <a:r>
              <a:rPr lang="en-US" dirty="0"/>
              <a:t>Click to edit divider slide title  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378" y="4838501"/>
            <a:ext cx="675925" cy="12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761144"/>
      </p:ext>
    </p:extLst>
  </p:cSld>
  <p:clrMapOvr>
    <a:masterClrMapping/>
  </p:clrMapOvr>
  <p:transition spd="med">
    <p:wipe dir="r"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Carb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74330" y="1748272"/>
            <a:ext cx="6850901" cy="1495794"/>
          </a:xfrm>
          <a:prstGeom prst="rect">
            <a:avLst/>
          </a:prstGeom>
        </p:spPr>
        <p:txBody>
          <a:bodyPr lIns="0" tIns="45668" rIns="0" bIns="45668" anchor="ctr" anchorCtr="0">
            <a:normAutofit/>
          </a:bodyPr>
          <a:lstStyle>
            <a:lvl1pPr>
              <a:defRPr sz="5400" baseline="0">
                <a:solidFill>
                  <a:schemeClr val="tx2"/>
                </a:solidFill>
                <a:ea typeface="Arial"/>
              </a:defRPr>
            </a:lvl1pPr>
          </a:lstStyle>
          <a:p>
            <a:r>
              <a:rPr lang="en-US" dirty="0"/>
              <a:t>Click to edit divider slide title 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378" y="4838501"/>
            <a:ext cx="675925" cy="12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1393"/>
      </p:ext>
    </p:extLst>
  </p:cSld>
  <p:clrMapOvr>
    <a:masterClrMapping/>
  </p:clrMapOvr>
  <p:transition spd="med">
    <p:wipe dir="r"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_Granite">
    <p:bg>
      <p:bgPr>
        <a:solidFill>
          <a:srgbClr val="8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74330" y="1748272"/>
            <a:ext cx="6850901" cy="1495794"/>
          </a:xfrm>
          <a:prstGeom prst="rect">
            <a:avLst/>
          </a:prstGeom>
        </p:spPr>
        <p:txBody>
          <a:bodyPr lIns="0" tIns="45668" rIns="0" bIns="45668" anchor="ctr" anchorCtr="0">
            <a:normAutofit/>
          </a:bodyPr>
          <a:lstStyle>
            <a:lvl1pPr>
              <a:defRPr sz="5400" baseline="0">
                <a:solidFill>
                  <a:schemeClr val="tx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divider slide title 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378" y="4838501"/>
            <a:ext cx="675925" cy="12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125247"/>
      </p:ext>
    </p:extLst>
  </p:cSld>
  <p:clrMapOvr>
    <a:masterClrMapping/>
  </p:clrMapOvr>
  <p:transition spd="med">
    <p:wipe dir="r"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slide_Blac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163" y="2257138"/>
            <a:ext cx="3046048" cy="543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303551"/>
      </p:ext>
    </p:extLst>
  </p:cSld>
  <p:clrMapOvr>
    <a:masterClrMapping/>
  </p:clrMapOvr>
  <p:transition spd="med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0409957"/>
      </p:ext>
    </p:extLst>
  </p:cSld>
  <p:clrMapOvr>
    <a:masterClrMapping/>
  </p:clrMapOvr>
  <p:transition spd="med">
    <p:wipe dir="r"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slide Carb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163" y="2257138"/>
            <a:ext cx="3046048" cy="543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541101"/>
      </p:ext>
    </p:extLst>
  </p:cSld>
  <p:clrMapOvr>
    <a:masterClrMapping/>
  </p:clrMapOvr>
  <p:transition spd="med">
    <p:wipe dir="r"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slide Granite">
    <p:bg>
      <p:bgPr>
        <a:solidFill>
          <a:srgbClr val="8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163" y="2257138"/>
            <a:ext cx="3046048" cy="543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954872"/>
      </p:ext>
    </p:extLst>
  </p:cSld>
  <p:clrMapOvr>
    <a:masterClrMapping/>
  </p:clrMapOvr>
  <p:transition spd="med">
    <p:wipe dir="r"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_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264629"/>
            <a:ext cx="7955280" cy="640080"/>
          </a:xfrm>
          <a:prstGeom prst="rect">
            <a:avLst/>
          </a:prstGeom>
        </p:spPr>
        <p:txBody>
          <a:bodyPr lIns="0" tIns="34247" rIns="0" bIns="34247"/>
          <a:lstStyle>
            <a:lvl1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content page title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4319" y="1280161"/>
            <a:ext cx="7955280" cy="32004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None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2399" indent="-231497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20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 baseline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914542145"/>
      </p:ext>
    </p:extLst>
  </p:cSld>
  <p:clrMapOvr>
    <a:masterClrMapping/>
  </p:clrMapOvr>
  <p:transition spd="med">
    <p:wipe dir="r"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475"/>
            <a:ext cx="9160846" cy="5152975"/>
          </a:xfrm>
          <a:prstGeom prst="rect">
            <a:avLst/>
          </a:prstGeom>
        </p:spPr>
      </p:pic>
      <p:sp>
        <p:nvSpPr>
          <p:cNvPr id="9" name="Title Placeholder 21"/>
          <p:cNvSpPr>
            <a:spLocks noGrp="1"/>
          </p:cNvSpPr>
          <p:nvPr>
            <p:ph type="ctrTitle" hasCustomPrompt="1"/>
          </p:nvPr>
        </p:nvSpPr>
        <p:spPr>
          <a:xfrm>
            <a:off x="274322" y="274322"/>
            <a:ext cx="5200791" cy="1661993"/>
          </a:xfrm>
          <a:prstGeom prst="rect">
            <a:avLst/>
          </a:prstGeom>
        </p:spPr>
        <p:txBody>
          <a:bodyPr wrap="square" lIns="91436" tIns="45718" rIns="91436" bIns="45718" anchor="b" anchorCtr="0">
            <a:norm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sz="5400" b="0" i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title slide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subTitle" idx="1" hasCustomPrompt="1"/>
          </p:nvPr>
        </p:nvSpPr>
        <p:spPr>
          <a:xfrm>
            <a:off x="274322" y="2252134"/>
            <a:ext cx="5200791" cy="311624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buFont typeface="Wingdings" pitchFamily="2" charset="2"/>
              <a:buNone/>
              <a:defRPr sz="2000" b="1" i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254" y="4374069"/>
            <a:ext cx="1632416" cy="2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399472"/>
      </p:ext>
    </p:extLst>
  </p:cSld>
  <p:clrMapOvr>
    <a:masterClrMapping/>
  </p:clrMapOvr>
  <p:transition spd="med">
    <p:wipe dir="r"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9475"/>
            <a:ext cx="9160844" cy="5152975"/>
          </a:xfrm>
          <a:prstGeom prst="rect">
            <a:avLst/>
          </a:prstGeom>
        </p:spPr>
      </p:pic>
      <p:sp>
        <p:nvSpPr>
          <p:cNvPr id="9" name="Title Placeholder 21"/>
          <p:cNvSpPr>
            <a:spLocks noGrp="1"/>
          </p:cNvSpPr>
          <p:nvPr>
            <p:ph type="ctrTitle" hasCustomPrompt="1"/>
          </p:nvPr>
        </p:nvSpPr>
        <p:spPr>
          <a:xfrm>
            <a:off x="274322" y="274322"/>
            <a:ext cx="5200791" cy="1661993"/>
          </a:xfrm>
          <a:prstGeom prst="rect">
            <a:avLst/>
          </a:prstGeom>
        </p:spPr>
        <p:txBody>
          <a:bodyPr wrap="square" lIns="91436" tIns="45718" rIns="91436" bIns="45718" anchor="b" anchorCtr="0">
            <a:norm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sz="5400" b="0" i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title slide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subTitle" idx="1" hasCustomPrompt="1"/>
          </p:nvPr>
        </p:nvSpPr>
        <p:spPr>
          <a:xfrm>
            <a:off x="274322" y="2252134"/>
            <a:ext cx="5200791" cy="311624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buFont typeface="Wingdings" pitchFamily="2" charset="2"/>
              <a:buNone/>
              <a:defRPr sz="2000" b="1" i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254" y="4374069"/>
            <a:ext cx="1632416" cy="2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605011"/>
      </p:ext>
    </p:extLst>
  </p:cSld>
  <p:clrMapOvr>
    <a:masterClrMapping/>
  </p:clrMapOvr>
  <p:transition spd="med">
    <p:wipe dir="r"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9475"/>
            <a:ext cx="9160844" cy="5152975"/>
          </a:xfrm>
          <a:prstGeom prst="rect">
            <a:avLst/>
          </a:prstGeom>
        </p:spPr>
      </p:pic>
      <p:sp>
        <p:nvSpPr>
          <p:cNvPr id="9" name="Title Placeholder 21"/>
          <p:cNvSpPr>
            <a:spLocks noGrp="1"/>
          </p:cNvSpPr>
          <p:nvPr>
            <p:ph type="ctrTitle" hasCustomPrompt="1"/>
          </p:nvPr>
        </p:nvSpPr>
        <p:spPr>
          <a:xfrm>
            <a:off x="274322" y="274322"/>
            <a:ext cx="5200791" cy="1661993"/>
          </a:xfrm>
          <a:prstGeom prst="rect">
            <a:avLst/>
          </a:prstGeom>
        </p:spPr>
        <p:txBody>
          <a:bodyPr wrap="square" lIns="91436" tIns="45718" rIns="91436" bIns="45718" anchor="b" anchorCtr="0">
            <a:norm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sz="5400" b="0" i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title slide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subTitle" idx="1" hasCustomPrompt="1"/>
          </p:nvPr>
        </p:nvSpPr>
        <p:spPr>
          <a:xfrm>
            <a:off x="274322" y="2252134"/>
            <a:ext cx="5200791" cy="311624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buFont typeface="Wingdings" pitchFamily="2" charset="2"/>
              <a:buNone/>
              <a:defRPr sz="2000" b="1" i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254" y="4374069"/>
            <a:ext cx="1632416" cy="2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903690"/>
      </p:ext>
    </p:extLst>
  </p:cSld>
  <p:clrMapOvr>
    <a:masterClrMapping/>
  </p:clrMapOvr>
  <p:transition spd="med">
    <p:wipe dir="r"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\\vmware-host\Shared Folders\Desktop\Active  Projects\Barbara Robidoux\EMC Services Portfolio\Picture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9"/>
            <a:ext cx="9144000" cy="5141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Placeholder 21"/>
          <p:cNvSpPr>
            <a:spLocks noGrp="1"/>
          </p:cNvSpPr>
          <p:nvPr>
            <p:ph type="ctrTitle" hasCustomPrompt="1"/>
          </p:nvPr>
        </p:nvSpPr>
        <p:spPr>
          <a:xfrm>
            <a:off x="274322" y="274322"/>
            <a:ext cx="5200791" cy="1661993"/>
          </a:xfrm>
          <a:prstGeom prst="rect">
            <a:avLst/>
          </a:prstGeom>
        </p:spPr>
        <p:txBody>
          <a:bodyPr wrap="square" lIns="91436" tIns="45718" rIns="91436" bIns="45718" anchor="b" anchorCtr="0">
            <a:norm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sz="5400" b="0" i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title slide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subTitle" idx="1" hasCustomPrompt="1"/>
          </p:nvPr>
        </p:nvSpPr>
        <p:spPr>
          <a:xfrm>
            <a:off x="274322" y="2252134"/>
            <a:ext cx="5200791" cy="311624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buFont typeface="Wingdings" pitchFamily="2" charset="2"/>
              <a:buNone/>
              <a:defRPr sz="2000" b="1" i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254" y="4374069"/>
            <a:ext cx="1632416" cy="2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95132"/>
      </p:ext>
    </p:extLst>
  </p:cSld>
  <p:clrMapOvr>
    <a:masterClrMapping/>
  </p:clrMapOvr>
  <p:transition spd="med">
    <p:wipe dir="r"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_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50644"/>
          </a:xfrm>
          <a:prstGeom prst="rect">
            <a:avLst/>
          </a:prstGeom>
          <a:solidFill>
            <a:schemeClr val="bg2"/>
          </a:solidFill>
          <a:effectLst/>
        </p:spPr>
        <p:txBody>
          <a:bodyPr wrap="square" lIns="182872" tIns="137153" rIns="137153" bIns="137153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US" sz="20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1476" name="Title Placeholder 21"/>
          <p:cNvSpPr>
            <a:spLocks noGrp="1"/>
          </p:cNvSpPr>
          <p:nvPr>
            <p:ph type="ctrTitle" hasCustomPrompt="1"/>
          </p:nvPr>
        </p:nvSpPr>
        <p:spPr>
          <a:xfrm>
            <a:off x="274322" y="274322"/>
            <a:ext cx="5200791" cy="1661993"/>
          </a:xfrm>
          <a:prstGeom prst="rect">
            <a:avLst/>
          </a:prstGeom>
        </p:spPr>
        <p:txBody>
          <a:bodyPr wrap="square" lIns="91436" tIns="45718" rIns="91436" bIns="45718" anchor="b" anchorCtr="0">
            <a:norm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sz="5400" b="0" i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title slide</a:t>
            </a:r>
          </a:p>
        </p:txBody>
      </p:sp>
      <p:sp>
        <p:nvSpPr>
          <p:cNvPr id="361477" name="Text Placeholder 12"/>
          <p:cNvSpPr>
            <a:spLocks noGrp="1"/>
          </p:cNvSpPr>
          <p:nvPr>
            <p:ph type="subTitle" idx="1" hasCustomPrompt="1"/>
          </p:nvPr>
        </p:nvSpPr>
        <p:spPr>
          <a:xfrm>
            <a:off x="274322" y="2252134"/>
            <a:ext cx="5200791" cy="311624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buFont typeface="Wingdings" pitchFamily="2" charset="2"/>
              <a:buNone/>
              <a:defRPr sz="2000" b="1" i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254" y="4374069"/>
            <a:ext cx="1632416" cy="2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784222"/>
      </p:ext>
    </p:extLst>
  </p:cSld>
  <p:clrMapOvr>
    <a:masterClrMapping/>
  </p:clrMapOvr>
  <p:transition spd="med">
    <p:wipe dir="r"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_Carb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50644"/>
          </a:xfrm>
          <a:prstGeom prst="rect">
            <a:avLst/>
          </a:prstGeom>
          <a:solidFill>
            <a:schemeClr val="tx1"/>
          </a:solidFill>
          <a:effectLst/>
        </p:spPr>
        <p:txBody>
          <a:bodyPr wrap="square" lIns="182872" tIns="137153" rIns="137153" bIns="137153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US" sz="20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1476" name="Title Placeholder 21"/>
          <p:cNvSpPr>
            <a:spLocks noGrp="1"/>
          </p:cNvSpPr>
          <p:nvPr>
            <p:ph type="ctrTitle" hasCustomPrompt="1"/>
          </p:nvPr>
        </p:nvSpPr>
        <p:spPr>
          <a:xfrm>
            <a:off x="274322" y="274322"/>
            <a:ext cx="5200791" cy="1661993"/>
          </a:xfrm>
          <a:prstGeom prst="rect">
            <a:avLst/>
          </a:prstGeom>
        </p:spPr>
        <p:txBody>
          <a:bodyPr wrap="square" lIns="91436" tIns="45718" rIns="91436" bIns="45718" anchor="b" anchorCtr="0">
            <a:norm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sz="5400" b="0" i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title slide</a:t>
            </a:r>
          </a:p>
        </p:txBody>
      </p:sp>
      <p:sp>
        <p:nvSpPr>
          <p:cNvPr id="361477" name="Text Placeholder 12"/>
          <p:cNvSpPr>
            <a:spLocks noGrp="1"/>
          </p:cNvSpPr>
          <p:nvPr>
            <p:ph type="subTitle" idx="1" hasCustomPrompt="1"/>
          </p:nvPr>
        </p:nvSpPr>
        <p:spPr>
          <a:xfrm>
            <a:off x="274322" y="2252134"/>
            <a:ext cx="5200791" cy="311624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buFont typeface="Wingdings" pitchFamily="2" charset="2"/>
              <a:buNone/>
              <a:defRPr sz="2000" b="1" i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254" y="4374069"/>
            <a:ext cx="1632416" cy="2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607255"/>
      </p:ext>
    </p:extLst>
  </p:cSld>
  <p:clrMapOvr>
    <a:masterClrMapping/>
  </p:clrMapOvr>
  <p:transition spd="med">
    <p:wipe dir="r"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_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50644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lIns="182872" tIns="137153" rIns="137153" bIns="137153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US" sz="20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1476" name="Title Placeholder 21"/>
          <p:cNvSpPr>
            <a:spLocks noGrp="1"/>
          </p:cNvSpPr>
          <p:nvPr>
            <p:ph type="ctrTitle" hasCustomPrompt="1"/>
          </p:nvPr>
        </p:nvSpPr>
        <p:spPr>
          <a:xfrm>
            <a:off x="274322" y="274322"/>
            <a:ext cx="5200791" cy="1661993"/>
          </a:xfrm>
          <a:prstGeom prst="rect">
            <a:avLst/>
          </a:prstGeom>
        </p:spPr>
        <p:txBody>
          <a:bodyPr wrap="square" lIns="91436" tIns="45718" rIns="91436" bIns="45718" anchor="b" anchorCtr="0">
            <a:norm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sz="5400" b="0" i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title slide</a:t>
            </a:r>
          </a:p>
        </p:txBody>
      </p:sp>
      <p:sp>
        <p:nvSpPr>
          <p:cNvPr id="361477" name="Text Placeholder 12"/>
          <p:cNvSpPr>
            <a:spLocks noGrp="1"/>
          </p:cNvSpPr>
          <p:nvPr>
            <p:ph type="subTitle" idx="1" hasCustomPrompt="1"/>
          </p:nvPr>
        </p:nvSpPr>
        <p:spPr>
          <a:xfrm>
            <a:off x="274322" y="2252134"/>
            <a:ext cx="5200791" cy="311624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buFont typeface="Wingdings" pitchFamily="2" charset="2"/>
              <a:buNone/>
              <a:defRPr sz="2000" b="1" i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254" y="4374069"/>
            <a:ext cx="1632416" cy="2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021620"/>
      </p:ext>
    </p:extLst>
  </p:cSld>
  <p:clrMapOvr>
    <a:masterClrMapping/>
  </p:clrMapOvr>
  <p:transition spd="med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6780" cy="5150688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74328" y="1748272"/>
            <a:ext cx="6850901" cy="1495794"/>
          </a:xfrm>
          <a:prstGeom prst="rect">
            <a:avLst/>
          </a:prstGeom>
        </p:spPr>
        <p:txBody>
          <a:bodyPr lIns="0" tIns="45697" rIns="0" bIns="45697" anchor="ctr" anchorCtr="0">
            <a:normAutofit/>
          </a:bodyPr>
          <a:lstStyle>
            <a:lvl1pPr>
              <a:defRPr sz="5400" baseline="0">
                <a:solidFill>
                  <a:schemeClr val="tx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divider slide title  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0376" y="4838501"/>
            <a:ext cx="675925" cy="12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859704"/>
      </p:ext>
    </p:extLst>
  </p:cSld>
  <p:clrMapOvr>
    <a:masterClrMapping/>
  </p:clrMapOvr>
  <p:transition spd="med">
    <p:wipe dir="r"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271886"/>
            <a:ext cx="7955280" cy="640080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content page title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4321" y="1280160"/>
            <a:ext cx="7955279" cy="32004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None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3060" indent="-231764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20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 baseline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715025418"/>
      </p:ext>
    </p:extLst>
  </p:cSld>
  <p:clrMapOvr>
    <a:masterClrMapping/>
  </p:clrMapOvr>
  <p:transition spd="med">
    <p:wipe dir="r"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ulleted 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271886"/>
            <a:ext cx="7955280" cy="640080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content page title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4321" y="1280160"/>
            <a:ext cx="7955279" cy="32004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3060" indent="-231764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 baseline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08951309"/>
      </p:ext>
    </p:extLst>
  </p:cSld>
  <p:clrMapOvr>
    <a:masterClrMapping/>
  </p:clrMapOvr>
  <p:transition spd="med">
    <p:wipe dir="r"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74319" y="1097280"/>
            <a:ext cx="7955280" cy="238842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271885"/>
            <a:ext cx="7955280" cy="640080"/>
          </a:xfrm>
          <a:prstGeom prst="rect">
            <a:avLst/>
          </a:prstGeom>
        </p:spPr>
        <p:txBody>
          <a:bodyPr lIns="91436" tIns="45718" rIns="91436" bIns="45718">
            <a:normAutofit/>
          </a:bodyPr>
          <a:lstStyle>
            <a:lvl1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content page title 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4320" y="1554480"/>
            <a:ext cx="7955280" cy="301752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3060" indent="-231764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 baseline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03867720"/>
      </p:ext>
    </p:extLst>
  </p:cSld>
  <p:clrMapOvr>
    <a:masterClrMapping/>
  </p:clrMapOvr>
  <p:transition spd="med">
    <p:wipe dir="r"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wo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271886"/>
            <a:ext cx="7955280" cy="640080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content page title 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274320" y="1280160"/>
            <a:ext cx="3840480" cy="32004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defRPr sz="14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4647" indent="-231764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4" hasCustomPrompt="1"/>
          </p:nvPr>
        </p:nvSpPr>
        <p:spPr>
          <a:xfrm>
            <a:off x="4389120" y="1280160"/>
            <a:ext cx="3840480" cy="32004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defRPr sz="14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4647" indent="-231764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79679239"/>
      </p:ext>
    </p:extLst>
  </p:cSld>
  <p:clrMapOvr>
    <a:masterClrMapping/>
  </p:clrMapOvr>
  <p:transition spd="med">
    <p:wipe dir="r"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eft margi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76783" y="274319"/>
            <a:ext cx="4285279" cy="640080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content page title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274320" y="1280160"/>
            <a:ext cx="4283860" cy="32004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defRPr sz="14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4647" indent="-231764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000" b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1600967"/>
      </p:ext>
    </p:extLst>
  </p:cSld>
  <p:clrMapOvr>
    <a:masterClrMapping/>
  </p:clrMapOvr>
  <p:transition spd="med">
    <p:wipe dir="r"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eft margin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74321" y="274322"/>
            <a:ext cx="5042747" cy="332399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content page title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4320" y="1280160"/>
            <a:ext cx="4297680" cy="32004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3060" indent="-231764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74320" y="819150"/>
            <a:ext cx="4297680" cy="238842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605147539"/>
      </p:ext>
    </p:extLst>
  </p:cSld>
  <p:clrMapOvr>
    <a:masterClrMapping/>
  </p:clrMapOvr>
  <p:transition spd="med">
    <p:wipe dir="r"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eft margin with subhead and 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74320" y="274322"/>
            <a:ext cx="4297680" cy="664797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content </a:t>
            </a:r>
            <a:br>
              <a:rPr lang="en-US" dirty="0"/>
            </a:br>
            <a:r>
              <a:rPr lang="en-US" dirty="0"/>
              <a:t>page title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4320" y="1554480"/>
            <a:ext cx="4297680" cy="301752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3060" indent="-231764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 baseline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74320" y="1113348"/>
            <a:ext cx="4297680" cy="238842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27869008"/>
      </p:ext>
    </p:extLst>
  </p:cSld>
  <p:clrMapOvr>
    <a:masterClrMapping/>
  </p:clrMapOvr>
  <p:transition spd="med">
    <p:wipe dir="r"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_No 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271886"/>
            <a:ext cx="7955280" cy="664797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content page title</a:t>
            </a:r>
          </a:p>
        </p:txBody>
      </p:sp>
    </p:spTree>
    <p:extLst>
      <p:ext uri="{BB962C8B-B14F-4D97-AF65-F5344CB8AC3E}">
        <p14:creationId xmlns:p14="http://schemas.microsoft.com/office/powerpoint/2010/main" val="611140401"/>
      </p:ext>
    </p:extLst>
  </p:cSld>
  <p:clrMapOvr>
    <a:masterClrMapping/>
  </p:clrMapOvr>
  <p:transition spd="med">
    <p:wipe dir="r"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56780" cy="5150688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74322" y="1748271"/>
            <a:ext cx="6850901" cy="1495794"/>
          </a:xfrm>
          <a:prstGeom prst="rect">
            <a:avLst/>
          </a:prstGeom>
        </p:spPr>
        <p:txBody>
          <a:bodyPr lIns="91436" tIns="45718" rIns="91436" bIns="45718" anchor="ctr" anchorCtr="0">
            <a:normAutofit/>
          </a:bodyPr>
          <a:lstStyle>
            <a:lvl1pPr>
              <a:defRPr sz="54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divider slide title  </a:t>
            </a:r>
          </a:p>
        </p:txBody>
      </p:sp>
    </p:spTree>
    <p:extLst>
      <p:ext uri="{BB962C8B-B14F-4D97-AF65-F5344CB8AC3E}">
        <p14:creationId xmlns:p14="http://schemas.microsoft.com/office/powerpoint/2010/main" val="1994655816"/>
      </p:ext>
    </p:extLst>
  </p:cSld>
  <p:clrMapOvr>
    <a:masterClrMapping/>
  </p:clrMapOvr>
  <p:transition spd="med">
    <p:wipe dir="r"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vider slid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1"/>
            <a:ext cx="9156778" cy="5150688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74322" y="1748271"/>
            <a:ext cx="6850901" cy="1495794"/>
          </a:xfrm>
          <a:prstGeom prst="rect">
            <a:avLst/>
          </a:prstGeom>
        </p:spPr>
        <p:txBody>
          <a:bodyPr lIns="91436" tIns="45718" rIns="91436" bIns="45718" anchor="ctr" anchorCtr="0">
            <a:normAutofit/>
          </a:bodyPr>
          <a:lstStyle>
            <a:lvl1pPr>
              <a:defRPr sz="54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divider slide title  </a:t>
            </a:r>
          </a:p>
        </p:txBody>
      </p:sp>
    </p:spTree>
    <p:extLst>
      <p:ext uri="{BB962C8B-B14F-4D97-AF65-F5344CB8AC3E}">
        <p14:creationId xmlns:p14="http://schemas.microsoft.com/office/powerpoint/2010/main" val="108464728"/>
      </p:ext>
    </p:extLst>
  </p:cSld>
  <p:clrMapOvr>
    <a:masterClrMapping/>
  </p:clrMapOvr>
  <p:transition spd="med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" y="2"/>
            <a:ext cx="9156778" cy="5150688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74328" y="1748272"/>
            <a:ext cx="6850901" cy="1495794"/>
          </a:xfrm>
          <a:prstGeom prst="rect">
            <a:avLst/>
          </a:prstGeom>
        </p:spPr>
        <p:txBody>
          <a:bodyPr lIns="0" tIns="45697" rIns="0" bIns="45697" anchor="ctr" anchorCtr="0">
            <a:normAutofit/>
          </a:bodyPr>
          <a:lstStyle>
            <a:lvl1pPr>
              <a:defRPr sz="5400" baseline="0">
                <a:solidFill>
                  <a:schemeClr val="tx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divider slide title  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0376" y="4838501"/>
            <a:ext cx="675925" cy="12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608174"/>
      </p:ext>
    </p:extLst>
  </p:cSld>
  <p:clrMapOvr>
    <a:masterClrMapping/>
  </p:clrMapOvr>
  <p:transition spd="med">
    <p:wipe dir="r"/>
  </p:transition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vider slid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1"/>
            <a:ext cx="9156778" cy="5150688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74322" y="1748271"/>
            <a:ext cx="6850901" cy="1495794"/>
          </a:xfrm>
          <a:prstGeom prst="rect">
            <a:avLst/>
          </a:prstGeom>
        </p:spPr>
        <p:txBody>
          <a:bodyPr lIns="91436" tIns="45718" rIns="91436" bIns="45718" anchor="ctr" anchorCtr="0">
            <a:normAutofit/>
          </a:bodyPr>
          <a:lstStyle>
            <a:lvl1pPr>
              <a:defRPr sz="54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divider slide title  </a:t>
            </a:r>
          </a:p>
        </p:txBody>
      </p:sp>
    </p:spTree>
    <p:extLst>
      <p:ext uri="{BB962C8B-B14F-4D97-AF65-F5344CB8AC3E}">
        <p14:creationId xmlns:p14="http://schemas.microsoft.com/office/powerpoint/2010/main" val="2692104679"/>
      </p:ext>
    </p:extLst>
  </p:cSld>
  <p:clrMapOvr>
    <a:masterClrMapping/>
  </p:clrMapOvr>
  <p:transition spd="med">
    <p:wipe dir="r"/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_Blac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74322" y="1748271"/>
            <a:ext cx="6850901" cy="1495794"/>
          </a:xfrm>
          <a:prstGeom prst="rect">
            <a:avLst/>
          </a:prstGeom>
        </p:spPr>
        <p:txBody>
          <a:bodyPr lIns="91436" tIns="45718" rIns="91436" bIns="45718" anchor="ctr" anchorCtr="0">
            <a:normAutofit/>
          </a:bodyPr>
          <a:lstStyle>
            <a:lvl1pPr>
              <a:defRPr sz="54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divider slide title  </a:t>
            </a:r>
          </a:p>
        </p:txBody>
      </p:sp>
    </p:spTree>
    <p:extLst>
      <p:ext uri="{BB962C8B-B14F-4D97-AF65-F5344CB8AC3E}">
        <p14:creationId xmlns:p14="http://schemas.microsoft.com/office/powerpoint/2010/main" val="3942285423"/>
      </p:ext>
    </p:extLst>
  </p:cSld>
  <p:clrMapOvr>
    <a:masterClrMapping/>
  </p:clrMapOvr>
  <p:transition spd="med">
    <p:wipe dir="r"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_Carb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74322" y="1748271"/>
            <a:ext cx="6850901" cy="1495794"/>
          </a:xfrm>
          <a:prstGeom prst="rect">
            <a:avLst/>
          </a:prstGeom>
        </p:spPr>
        <p:txBody>
          <a:bodyPr lIns="91436" tIns="45718" rIns="91436" bIns="45718" anchor="ctr" anchorCtr="0">
            <a:normAutofit/>
          </a:bodyPr>
          <a:lstStyle>
            <a:lvl1pPr>
              <a:defRPr sz="5400" baseline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edit divider slide title </a:t>
            </a:r>
          </a:p>
        </p:txBody>
      </p:sp>
    </p:spTree>
    <p:extLst>
      <p:ext uri="{BB962C8B-B14F-4D97-AF65-F5344CB8AC3E}">
        <p14:creationId xmlns:p14="http://schemas.microsoft.com/office/powerpoint/2010/main" val="3603186478"/>
      </p:ext>
    </p:extLst>
  </p:cSld>
  <p:clrMapOvr>
    <a:masterClrMapping/>
  </p:clrMapOvr>
  <p:transition spd="med">
    <p:wipe dir="r"/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_Granite">
    <p:bg>
      <p:bgPr>
        <a:solidFill>
          <a:srgbClr val="8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74322" y="1748271"/>
            <a:ext cx="6850901" cy="1495794"/>
          </a:xfrm>
          <a:prstGeom prst="rect">
            <a:avLst/>
          </a:prstGeom>
        </p:spPr>
        <p:txBody>
          <a:bodyPr lIns="91436" tIns="45718" rIns="91436" bIns="45718" anchor="ctr" anchorCtr="0">
            <a:normAutofit/>
          </a:bodyPr>
          <a:lstStyle>
            <a:lvl1pPr>
              <a:defRPr sz="5400" baseline="0">
                <a:solidFill>
                  <a:srgbClr val="AAAA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divider slide title  </a:t>
            </a:r>
          </a:p>
        </p:txBody>
      </p:sp>
    </p:spTree>
    <p:extLst>
      <p:ext uri="{BB962C8B-B14F-4D97-AF65-F5344CB8AC3E}">
        <p14:creationId xmlns:p14="http://schemas.microsoft.com/office/powerpoint/2010/main" val="2913688003"/>
      </p:ext>
    </p:extLst>
  </p:cSld>
  <p:clrMapOvr>
    <a:masterClrMapping/>
  </p:clrMapOvr>
  <p:transition spd="med">
    <p:wipe dir="r"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vider slide_Blac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517" y="2257138"/>
            <a:ext cx="3049340" cy="543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571916"/>
      </p:ext>
    </p:extLst>
  </p:cSld>
  <p:clrMapOvr>
    <a:masterClrMapping/>
  </p:clrMapOvr>
  <p:transition spd="med">
    <p:wipe dir="r"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vider slide_Carb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517" y="2257138"/>
            <a:ext cx="3049340" cy="543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214012"/>
      </p:ext>
    </p:extLst>
  </p:cSld>
  <p:clrMapOvr>
    <a:masterClrMapping/>
  </p:clrMapOvr>
  <p:transition spd="med">
    <p:wipe dir="r"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slide_Granite">
    <p:bg>
      <p:bgPr>
        <a:solidFill>
          <a:srgbClr val="8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517" y="2257138"/>
            <a:ext cx="3049340" cy="543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511981"/>
      </p:ext>
    </p:extLst>
  </p:cSld>
  <p:clrMapOvr>
    <a:masterClrMapping/>
  </p:clrMapOvr>
  <p:transition spd="med">
    <p:wipe dir="r"/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_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"/>
            <a:ext cx="9160844" cy="5152975"/>
          </a:xfrm>
          <a:prstGeom prst="rect">
            <a:avLst/>
          </a:prstGeom>
        </p:spPr>
      </p:pic>
      <p:sp>
        <p:nvSpPr>
          <p:cNvPr id="9" name="Title Placeholder 21"/>
          <p:cNvSpPr>
            <a:spLocks noGrp="1"/>
          </p:cNvSpPr>
          <p:nvPr>
            <p:ph type="ctrTitle" hasCustomPrompt="1"/>
          </p:nvPr>
        </p:nvSpPr>
        <p:spPr>
          <a:xfrm>
            <a:off x="274322" y="289729"/>
            <a:ext cx="5200791" cy="1661993"/>
          </a:xfrm>
          <a:prstGeom prst="rect">
            <a:avLst/>
          </a:prstGeom>
        </p:spPr>
        <p:txBody>
          <a:bodyPr wrap="square" lIns="0" tIns="45717" rIns="0" bIns="45717" anchor="b" anchorCtr="0">
            <a:normAutofit/>
          </a:bodyPr>
          <a:lstStyle>
            <a:lvl1pPr>
              <a:defRPr lang="en-US" sz="5400" i="0" dirty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title slide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subTitle" idx="1" hasCustomPrompt="1"/>
          </p:nvPr>
        </p:nvSpPr>
        <p:spPr>
          <a:xfrm>
            <a:off x="274322" y="2252134"/>
            <a:ext cx="5200791" cy="311624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buFont typeface="Wingdings" pitchFamily="2" charset="2"/>
              <a:buNone/>
              <a:defRPr sz="2000" b="1" i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135" y="4374069"/>
            <a:ext cx="1630654" cy="2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137873"/>
      </p:ext>
    </p:extLst>
  </p:cSld>
  <p:clrMapOvr>
    <a:masterClrMapping/>
  </p:clrMapOvr>
  <p:transition spd="med">
    <p:wipe dir="r"/>
  </p:transition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_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271886"/>
            <a:ext cx="7955280" cy="640080"/>
          </a:xfrm>
          <a:prstGeom prst="rect">
            <a:avLst/>
          </a:prstGeom>
        </p:spPr>
        <p:txBody>
          <a:bodyPr lIns="0" tIns="45718" rIns="0" bIns="45718"/>
          <a:lstStyle>
            <a:lvl1pPr>
              <a:defRPr baseline="0">
                <a:solidFill>
                  <a:srgbClr val="007DB8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content page title</a:t>
            </a:r>
          </a:p>
        </p:txBody>
      </p:sp>
      <p:sp>
        <p:nvSpPr>
          <p:cNvPr id="4" name="Content Placeholder 4"/>
          <p:cNvSpPr>
            <a:spLocks noGrp="1"/>
          </p:cNvSpPr>
          <p:nvPr>
            <p:ph sz="quarter" idx="10"/>
          </p:nvPr>
        </p:nvSpPr>
        <p:spPr>
          <a:xfrm>
            <a:off x="271465" y="1277940"/>
            <a:ext cx="7958137" cy="3192461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808080"/>
              </a:buClr>
              <a:buNone/>
              <a:defRPr>
                <a:latin typeface="+mn-lt"/>
                <a:ea typeface="Arial"/>
              </a:defRPr>
            </a:lvl1pPr>
            <a:lvl2pPr marL="341294" inden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buNone/>
              <a:defRPr>
                <a:latin typeface="+mn-lt"/>
                <a:ea typeface="Arial"/>
              </a:defRPr>
            </a:lvl2pPr>
            <a:lvl3pPr marL="688941" inden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buNone/>
              <a:defRPr>
                <a:latin typeface="+mn-lt"/>
                <a:ea typeface="Arial"/>
              </a:defRPr>
            </a:lvl3pPr>
            <a:lvl4pPr marL="1258825" indent="-230177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</a:defRPr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 sz="10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41333075"/>
      </p:ext>
    </p:extLst>
  </p:cSld>
  <p:clrMapOvr>
    <a:masterClrMapping/>
  </p:clrMapOvr>
  <p:transition spd="med">
    <p:wipe dir="r"/>
  </p:transition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1000" y="228600"/>
            <a:ext cx="8458200" cy="4572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90000"/>
              </a:lnSpc>
              <a:defRPr sz="2800">
                <a:solidFill>
                  <a:srgbClr val="000000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381000" y="1295400"/>
            <a:ext cx="8458200" cy="3124200"/>
          </a:xfrm>
          <a:prstGeom prst="rect">
            <a:avLst/>
          </a:prstGeom>
        </p:spPr>
        <p:txBody>
          <a:bodyPr vert="horz" lIns="0" tIns="0" rIns="0" bIns="0"/>
          <a:lstStyle>
            <a:lvl1pPr marL="228588" indent="-228588">
              <a:spcBef>
                <a:spcPts val="1200"/>
              </a:spcBef>
              <a:buClr>
                <a:schemeClr val="tx1"/>
              </a:buClr>
              <a:defRPr sz="2400">
                <a:solidFill>
                  <a:srgbClr val="717073"/>
                </a:solidFill>
              </a:defRPr>
            </a:lvl1pPr>
            <a:lvl2pPr>
              <a:spcBef>
                <a:spcPts val="300"/>
              </a:spcBef>
              <a:buClr>
                <a:schemeClr val="tx1"/>
              </a:buClr>
              <a:defRPr sz="2000">
                <a:solidFill>
                  <a:srgbClr val="717073"/>
                </a:solidFill>
              </a:defRPr>
            </a:lvl2pPr>
            <a:lvl3pPr marL="1084209" indent="-169855">
              <a:spcBef>
                <a:spcPts val="300"/>
              </a:spcBef>
              <a:buClr>
                <a:schemeClr val="tx1"/>
              </a:buClr>
              <a:defRPr sz="1600">
                <a:solidFill>
                  <a:srgbClr val="717073"/>
                </a:solidFill>
              </a:defRPr>
            </a:lvl3pPr>
            <a:lvl4pPr marL="1430267" indent="-168267">
              <a:spcBef>
                <a:spcPts val="300"/>
              </a:spcBef>
              <a:buClr>
                <a:schemeClr val="tx1"/>
              </a:buClr>
              <a:defRPr sz="1200">
                <a:solidFill>
                  <a:srgbClr val="717073"/>
                </a:solidFill>
              </a:defRPr>
            </a:lvl4pPr>
            <a:lvl5pPr marL="1769975" indent="-169855">
              <a:spcBef>
                <a:spcPts val="300"/>
              </a:spcBef>
              <a:buClr>
                <a:schemeClr val="tx1"/>
              </a:buClr>
              <a:buFont typeface="Arial"/>
              <a:buChar char="•"/>
              <a:defRPr sz="1100">
                <a:solidFill>
                  <a:srgbClr val="71707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9468" y="703002"/>
            <a:ext cx="8449733" cy="30241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600">
                <a:solidFill>
                  <a:schemeClr val="bg2"/>
                </a:solidFill>
                <a:latin typeface="+mj-lt"/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5851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" y="2"/>
            <a:ext cx="9156778" cy="5150688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74328" y="1748272"/>
            <a:ext cx="6850901" cy="1495794"/>
          </a:xfrm>
          <a:prstGeom prst="rect">
            <a:avLst/>
          </a:prstGeom>
        </p:spPr>
        <p:txBody>
          <a:bodyPr lIns="0" tIns="45697" rIns="0" bIns="45697" anchor="ctr" anchorCtr="0">
            <a:normAutofit/>
          </a:bodyPr>
          <a:lstStyle>
            <a:lvl1pPr>
              <a:defRPr sz="5400" baseline="0">
                <a:solidFill>
                  <a:schemeClr val="tx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divider slide title  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0376" y="4838501"/>
            <a:ext cx="675925" cy="12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183024"/>
      </p:ext>
    </p:extLst>
  </p:cSld>
  <p:clrMapOvr>
    <a:masterClrMapping/>
  </p:clrMapOvr>
  <p:transition spd="med">
    <p:wipe dir="r"/>
  </p:transition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6625821"/>
      </p:ext>
    </p:extLst>
  </p:cSld>
  <p:clrMapOvr>
    <a:masterClrMapping/>
  </p:clrMapOvr>
  <p:transition spd="med">
    <p:wipe dir="r"/>
  </p:transition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9415" y="657227"/>
            <a:ext cx="8449733" cy="30241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buNone/>
              <a:defRPr sz="1600" cap="all" baseline="0">
                <a:solidFill>
                  <a:schemeClr val="bg2"/>
                </a:solidFill>
                <a:latin typeface="+mj-lt"/>
                <a:cs typeface="Verdana"/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379413" y="228602"/>
            <a:ext cx="8458200" cy="428625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100000"/>
              </a:lnSpc>
              <a:defRPr sz="2800" cap="all" baseline="0">
                <a:solidFill>
                  <a:schemeClr val="tx2"/>
                </a:solidFill>
                <a:latin typeface="+mj-lt"/>
                <a:cs typeface="Verdan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75813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_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3"/>
            <a:ext cx="9160844" cy="5152975"/>
          </a:xfrm>
          <a:prstGeom prst="rect">
            <a:avLst/>
          </a:prstGeom>
        </p:spPr>
      </p:pic>
      <p:sp>
        <p:nvSpPr>
          <p:cNvPr id="9" name="Title Placeholder 21"/>
          <p:cNvSpPr>
            <a:spLocks noGrp="1"/>
          </p:cNvSpPr>
          <p:nvPr>
            <p:ph type="ctrTitle" hasCustomPrompt="1"/>
          </p:nvPr>
        </p:nvSpPr>
        <p:spPr>
          <a:xfrm>
            <a:off x="274322" y="289729"/>
            <a:ext cx="5200791" cy="1661993"/>
          </a:xfrm>
          <a:prstGeom prst="rect">
            <a:avLst/>
          </a:prstGeom>
        </p:spPr>
        <p:txBody>
          <a:bodyPr wrap="square" lIns="0" tIns="45718" rIns="0" bIns="45718" anchor="b" anchorCtr="0">
            <a:normAutofit/>
          </a:bodyPr>
          <a:lstStyle>
            <a:lvl1pPr>
              <a:defRPr lang="en-US" sz="5400" i="0" dirty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title slide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subTitle" idx="1" hasCustomPrompt="1"/>
          </p:nvPr>
        </p:nvSpPr>
        <p:spPr>
          <a:xfrm>
            <a:off x="274322" y="2252134"/>
            <a:ext cx="5200791" cy="311624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buFont typeface="Wingdings" pitchFamily="2" charset="2"/>
              <a:buNone/>
              <a:defRPr sz="2000" b="1" i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020" y="4148423"/>
            <a:ext cx="1064330" cy="658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306601"/>
      </p:ext>
    </p:extLst>
  </p:cSld>
  <p:clrMapOvr>
    <a:masterClrMapping/>
  </p:clrMapOvr>
  <p:transition spd="med">
    <p:wipe dir="r"/>
  </p:transition>
  <p:hf hdr="0" ftr="0" dt="0"/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_Carb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150644"/>
          </a:xfrm>
          <a:prstGeom prst="rect">
            <a:avLst/>
          </a:prstGeom>
          <a:solidFill>
            <a:schemeClr val="tx1"/>
          </a:solidFill>
          <a:effectLst/>
        </p:spPr>
        <p:txBody>
          <a:bodyPr wrap="square" lIns="182872" tIns="137153" rIns="137153" bIns="137153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US" sz="20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1476" name="Title Placeholder 21"/>
          <p:cNvSpPr>
            <a:spLocks noGrp="1"/>
          </p:cNvSpPr>
          <p:nvPr>
            <p:ph type="ctrTitle" hasCustomPrompt="1"/>
          </p:nvPr>
        </p:nvSpPr>
        <p:spPr>
          <a:xfrm>
            <a:off x="274322" y="294165"/>
            <a:ext cx="5200791" cy="1661993"/>
          </a:xfrm>
          <a:prstGeom prst="rect">
            <a:avLst/>
          </a:prstGeom>
        </p:spPr>
        <p:txBody>
          <a:bodyPr wrap="square" lIns="0" tIns="45718" rIns="0" bIns="45718" anchor="b" anchorCtr="0">
            <a:norm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sz="5400" b="0" i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title slide</a:t>
            </a:r>
          </a:p>
        </p:txBody>
      </p:sp>
      <p:sp>
        <p:nvSpPr>
          <p:cNvPr id="361477" name="Text Placeholder 12"/>
          <p:cNvSpPr>
            <a:spLocks noGrp="1"/>
          </p:cNvSpPr>
          <p:nvPr>
            <p:ph type="subTitle" idx="1" hasCustomPrompt="1"/>
          </p:nvPr>
        </p:nvSpPr>
        <p:spPr>
          <a:xfrm>
            <a:off x="274322" y="2252134"/>
            <a:ext cx="5200791" cy="311624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buFont typeface="Wingdings" pitchFamily="2" charset="2"/>
              <a:buNone/>
              <a:defRPr sz="2000" b="1" i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250" y="4615437"/>
            <a:ext cx="685800" cy="424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739630"/>
      </p:ext>
    </p:extLst>
  </p:cSld>
  <p:clrMapOvr>
    <a:masterClrMapping/>
  </p:clrMapOvr>
  <p:transition spd="med">
    <p:wipe dir="r"/>
  </p:transition>
  <p:hf hdr="0" ftr="0" dt="0"/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0671264"/>
      </p:ext>
    </p:extLst>
  </p:cSld>
  <p:clrMapOvr>
    <a:masterClrMapping/>
  </p:clrMapOvr>
  <p:transition spd="med">
    <p:wipe dir="r"/>
  </p:transition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_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8" y="264629"/>
            <a:ext cx="7955280" cy="640080"/>
          </a:xfrm>
          <a:prstGeom prst="rect">
            <a:avLst/>
          </a:prstGeom>
        </p:spPr>
        <p:txBody>
          <a:bodyPr lIns="0" tIns="45718" rIns="0" bIns="45718"/>
          <a:lstStyle>
            <a:lvl1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content page title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4322" y="1280160"/>
            <a:ext cx="7955279" cy="32004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None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3046" indent="-231758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20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 baseline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11233684"/>
      </p:ext>
    </p:extLst>
  </p:cSld>
  <p:clrMapOvr>
    <a:masterClrMapping/>
  </p:clrMapOvr>
  <p:transition spd="med">
    <p:wipe dir="r"/>
  </p:transition>
  <p:hf hdr="0" ftr="0" dt="0"/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ell Green divider slide">
    <p:bg>
      <p:bgPr>
        <a:solidFill>
          <a:srgbClr val="7AB8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74323" y="1748271"/>
            <a:ext cx="6850901" cy="1495794"/>
          </a:xfrm>
          <a:prstGeom prst="rect">
            <a:avLst/>
          </a:prstGeom>
        </p:spPr>
        <p:txBody>
          <a:bodyPr lIns="91436" tIns="45718" rIns="91436" bIns="45718" anchor="ctr">
            <a:normAutofit/>
          </a:bodyPr>
          <a:lstStyle>
            <a:lvl1pPr>
              <a:defRPr sz="54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482" y="4624336"/>
            <a:ext cx="687532" cy="42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781144"/>
      </p:ext>
    </p:extLst>
  </p:cSld>
  <p:clrMapOvr>
    <a:masterClrMapping/>
  </p:clrMapOvr>
  <p:transition spd="med">
    <p:wipe dir="r"/>
  </p:transition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with Dell Blue foo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271886"/>
            <a:ext cx="7955280" cy="664797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/>
            </a:lvl1pPr>
          </a:lstStyle>
          <a:p>
            <a:r>
              <a:rPr lang="en-US" dirty="0"/>
              <a:t>Click to edit content page title</a:t>
            </a:r>
          </a:p>
        </p:txBody>
      </p:sp>
    </p:spTree>
    <p:extLst>
      <p:ext uri="{BB962C8B-B14F-4D97-AF65-F5344CB8AC3E}">
        <p14:creationId xmlns:p14="http://schemas.microsoft.com/office/powerpoint/2010/main" val="4203396179"/>
      </p:ext>
    </p:extLst>
  </p:cSld>
  <p:clrMapOvr>
    <a:masterClrMapping/>
  </p:clrMapOvr>
  <p:transition spd="med">
    <p:wipe dir="r"/>
  </p:transition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271886"/>
            <a:ext cx="7955280" cy="640080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 baseline="0"/>
            </a:lvl1pPr>
          </a:lstStyle>
          <a:p>
            <a:r>
              <a:rPr lang="en-US" dirty="0"/>
              <a:t>Click to edit content page title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4320" y="1280160"/>
            <a:ext cx="7924386" cy="32004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Char char="•"/>
              <a:defRPr sz="1400">
                <a:solidFill>
                  <a:schemeClr val="bg2"/>
                </a:solidFill>
                <a:latin typeface="Museo Sans For Dell" pitchFamily="2" charset="0"/>
              </a:defRPr>
            </a:lvl1pPr>
            <a:lvl2pPr marL="572808" indent="-231656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20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 baseline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250433418"/>
      </p:ext>
    </p:extLst>
  </p:cSld>
  <p:clrMapOvr>
    <a:masterClrMapping/>
  </p:clrMapOvr>
  <p:transition spd="med">
    <p:wipe dir="r"/>
  </p:transition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271886"/>
            <a:ext cx="7955280" cy="664797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/>
            </a:lvl1pPr>
          </a:lstStyle>
          <a:p>
            <a:r>
              <a:rPr lang="en-US" dirty="0"/>
              <a:t>Click to edit content page title</a:t>
            </a:r>
          </a:p>
        </p:txBody>
      </p:sp>
    </p:spTree>
    <p:extLst>
      <p:ext uri="{BB962C8B-B14F-4D97-AF65-F5344CB8AC3E}">
        <p14:creationId xmlns:p14="http://schemas.microsoft.com/office/powerpoint/2010/main" val="1495226584"/>
      </p:ext>
    </p:extLst>
  </p:cSld>
  <p:clrMapOvr>
    <a:masterClrMapping/>
  </p:clrMapOvr>
  <p:transition spd="med"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Blac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74328" y="1748272"/>
            <a:ext cx="6850901" cy="1495794"/>
          </a:xfrm>
          <a:prstGeom prst="rect">
            <a:avLst/>
          </a:prstGeom>
        </p:spPr>
        <p:txBody>
          <a:bodyPr lIns="0" tIns="45697" rIns="0" bIns="45697" anchor="ctr" anchorCtr="0">
            <a:normAutofit/>
          </a:bodyPr>
          <a:lstStyle>
            <a:lvl1pPr>
              <a:defRPr sz="5400" baseline="0">
                <a:solidFill>
                  <a:schemeClr val="tx2"/>
                </a:solidFill>
                <a:ea typeface="Arial"/>
              </a:defRPr>
            </a:lvl1pPr>
          </a:lstStyle>
          <a:p>
            <a:r>
              <a:rPr lang="en-US" dirty="0"/>
              <a:t>Click to edit divider slide title  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0376" y="4838501"/>
            <a:ext cx="675925" cy="12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979442"/>
      </p:ext>
    </p:extLst>
  </p:cSld>
  <p:clrMapOvr>
    <a:masterClrMapping/>
  </p:clrMapOvr>
  <p:transition spd="med">
    <p:wipe dir="r"/>
  </p:transition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60846" cy="5152976"/>
          </a:xfrm>
          <a:prstGeom prst="rect">
            <a:avLst/>
          </a:prstGeom>
        </p:spPr>
      </p:pic>
      <p:sp>
        <p:nvSpPr>
          <p:cNvPr id="9" name="Title Placeholder 21"/>
          <p:cNvSpPr>
            <a:spLocks noGrp="1"/>
          </p:cNvSpPr>
          <p:nvPr>
            <p:ph type="ctrTitle" hasCustomPrompt="1"/>
          </p:nvPr>
        </p:nvSpPr>
        <p:spPr>
          <a:xfrm>
            <a:off x="274319" y="290334"/>
            <a:ext cx="5200791" cy="1661993"/>
          </a:xfrm>
          <a:prstGeom prst="rect">
            <a:avLst/>
          </a:prstGeom>
        </p:spPr>
        <p:txBody>
          <a:bodyPr wrap="square" lIns="0" tIns="45718" rIns="0" bIns="45718" anchor="b" anchorCtr="0">
            <a:norm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sz="5400" b="0" i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title slide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subTitle" idx="1" hasCustomPrompt="1"/>
          </p:nvPr>
        </p:nvSpPr>
        <p:spPr>
          <a:xfrm>
            <a:off x="274322" y="2252134"/>
            <a:ext cx="5200791" cy="311624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buFont typeface="Wingdings" pitchFamily="2" charset="2"/>
              <a:buNone/>
              <a:defRPr sz="2000" b="1" i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135" y="4374069"/>
            <a:ext cx="1630654" cy="2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096584"/>
      </p:ext>
    </p:extLst>
  </p:cSld>
  <p:clrMapOvr>
    <a:masterClrMapping/>
  </p:clrMapOvr>
  <p:transition spd="med">
    <p:wipe dir="r"/>
  </p:transition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_Carb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50644"/>
          </a:xfrm>
          <a:prstGeom prst="rect">
            <a:avLst/>
          </a:prstGeom>
          <a:solidFill>
            <a:schemeClr val="tx1"/>
          </a:solidFill>
          <a:effectLst/>
        </p:spPr>
        <p:txBody>
          <a:bodyPr wrap="square" lIns="182872" tIns="137153" rIns="137153" bIns="137153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US" sz="2000" dirty="0" err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1476" name="Title Placeholder 21"/>
          <p:cNvSpPr>
            <a:spLocks noGrp="1"/>
          </p:cNvSpPr>
          <p:nvPr>
            <p:ph type="ctrTitle" hasCustomPrompt="1"/>
          </p:nvPr>
        </p:nvSpPr>
        <p:spPr>
          <a:xfrm>
            <a:off x="274322" y="294164"/>
            <a:ext cx="5200791" cy="1661993"/>
          </a:xfrm>
          <a:prstGeom prst="rect">
            <a:avLst/>
          </a:prstGeom>
        </p:spPr>
        <p:txBody>
          <a:bodyPr wrap="square" lIns="0" tIns="45718" rIns="0" bIns="45718" anchor="b" anchorCtr="0">
            <a:norm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sz="5400" b="0" i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title slide</a:t>
            </a:r>
          </a:p>
        </p:txBody>
      </p:sp>
      <p:sp>
        <p:nvSpPr>
          <p:cNvPr id="361477" name="Text Placeholder 12"/>
          <p:cNvSpPr>
            <a:spLocks noGrp="1"/>
          </p:cNvSpPr>
          <p:nvPr>
            <p:ph type="subTitle" idx="1" hasCustomPrompt="1"/>
          </p:nvPr>
        </p:nvSpPr>
        <p:spPr>
          <a:xfrm>
            <a:off x="274322" y="2252134"/>
            <a:ext cx="5200791" cy="311624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buFont typeface="Wingdings" pitchFamily="2" charset="2"/>
              <a:buNone/>
              <a:defRPr sz="2000" b="1" i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135" y="4374069"/>
            <a:ext cx="1630654" cy="2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689056"/>
      </p:ext>
    </p:extLst>
  </p:cSld>
  <p:clrMapOvr>
    <a:masterClrMapping/>
  </p:clrMapOvr>
  <p:transition spd="med">
    <p:wipe dir="r"/>
  </p:transition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_No 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265274"/>
            <a:ext cx="7955280" cy="664797"/>
          </a:xfrm>
          <a:prstGeom prst="rect">
            <a:avLst/>
          </a:prstGeom>
        </p:spPr>
        <p:txBody>
          <a:bodyPr lIns="0" tIns="45718" rIns="0" bIns="45718"/>
          <a:lstStyle>
            <a:lvl1pPr>
              <a:defRPr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content page title</a:t>
            </a:r>
          </a:p>
        </p:txBody>
      </p:sp>
    </p:spTree>
    <p:extLst>
      <p:ext uri="{BB962C8B-B14F-4D97-AF65-F5344CB8AC3E}">
        <p14:creationId xmlns:p14="http://schemas.microsoft.com/office/powerpoint/2010/main" val="2181151951"/>
      </p:ext>
    </p:extLst>
  </p:cSld>
  <p:clrMapOvr>
    <a:masterClrMapping/>
  </p:clrMapOvr>
  <p:transition spd="med">
    <p:wipe dir="r"/>
  </p:transition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8561563"/>
      </p:ext>
    </p:extLst>
  </p:cSld>
  <p:clrMapOvr>
    <a:masterClrMapping/>
  </p:clrMapOvr>
  <p:transition spd="med">
    <p:wipe dir="r"/>
  </p:transition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Carb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74322" y="1748271"/>
            <a:ext cx="6850901" cy="1495794"/>
          </a:xfrm>
          <a:prstGeom prst="rect">
            <a:avLst/>
          </a:prstGeom>
        </p:spPr>
        <p:txBody>
          <a:bodyPr lIns="0" tIns="45718" rIns="0" bIns="45718" anchor="ctr" anchorCtr="0">
            <a:normAutofit/>
          </a:bodyPr>
          <a:lstStyle>
            <a:lvl1pPr>
              <a:defRPr sz="5400" baseline="0">
                <a:solidFill>
                  <a:schemeClr val="tx2"/>
                </a:solidFill>
                <a:ea typeface="Arial"/>
              </a:defRPr>
            </a:lvl1pPr>
          </a:lstStyle>
          <a:p>
            <a:r>
              <a:rPr lang="en-US" dirty="0"/>
              <a:t>Click to edit divider slide title 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370" y="4838501"/>
            <a:ext cx="675925" cy="12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93630"/>
      </p:ext>
    </p:extLst>
  </p:cSld>
  <p:clrMapOvr>
    <a:masterClrMapping/>
  </p:clrMapOvr>
  <p:transition spd="med">
    <p:wipe dir="r"/>
  </p:transition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_Granite">
    <p:bg>
      <p:bgPr>
        <a:solidFill>
          <a:srgbClr val="8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74322" y="1748271"/>
            <a:ext cx="6850901" cy="1495794"/>
          </a:xfrm>
          <a:prstGeom prst="rect">
            <a:avLst/>
          </a:prstGeom>
        </p:spPr>
        <p:txBody>
          <a:bodyPr lIns="0" tIns="45718" rIns="0" bIns="45718" anchor="ctr" anchorCtr="0">
            <a:normAutofit/>
          </a:bodyPr>
          <a:lstStyle>
            <a:lvl1pPr>
              <a:defRPr sz="5400" baseline="0">
                <a:solidFill>
                  <a:schemeClr val="tx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divider slide title 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370" y="4838501"/>
            <a:ext cx="675925" cy="12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323159"/>
      </p:ext>
    </p:extLst>
  </p:cSld>
  <p:clrMapOvr>
    <a:masterClrMapping/>
  </p:clrMapOvr>
  <p:transition spd="med">
    <p:wipe dir="r"/>
  </p:transition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slide Carb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163" y="2257138"/>
            <a:ext cx="3046048" cy="543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782809"/>
      </p:ext>
    </p:extLst>
  </p:cSld>
  <p:clrMapOvr>
    <a:masterClrMapping/>
  </p:clrMapOvr>
  <p:transition spd="med">
    <p:wipe dir="r"/>
  </p:transition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slide Granite">
    <p:bg>
      <p:bgPr>
        <a:solidFill>
          <a:srgbClr val="8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163" y="2257138"/>
            <a:ext cx="3046048" cy="543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800859"/>
      </p:ext>
    </p:extLst>
  </p:cSld>
  <p:clrMapOvr>
    <a:masterClrMapping/>
  </p:clrMapOvr>
  <p:transition spd="med">
    <p:wipe dir="r"/>
  </p:transition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909" y="196172"/>
            <a:ext cx="8279943" cy="387798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Picture 5" descr="dell_gray_logo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 bwMode="black">
          <a:xfrm>
            <a:off x="8414927" y="4548083"/>
            <a:ext cx="470835" cy="470835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295274" y="4947603"/>
            <a:ext cx="265176" cy="8915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>
              <a:lnSpc>
                <a:spcPct val="90000"/>
              </a:lnSpc>
              <a:buClr>
                <a:srgbClr val="0085C3"/>
              </a:buClr>
            </a:pPr>
            <a:fld id="{58EC7406-F4CC-4ABF-902E-2AF4E70E5C0F}" type="slidenum">
              <a:rPr lang="en-US" sz="900" smtClean="0">
                <a:solidFill>
                  <a:srgbClr val="444444">
                    <a:lumMod val="50000"/>
                    <a:lumOff val="50000"/>
                  </a:srgbClr>
                </a:solidFill>
                <a:latin typeface="Museo Sans For Dell"/>
              </a:rPr>
              <a:pPr>
                <a:lnSpc>
                  <a:spcPct val="90000"/>
                </a:lnSpc>
                <a:buClr>
                  <a:srgbClr val="0085C3"/>
                </a:buClr>
              </a:pPr>
              <a:t>‹#›</a:t>
            </a:fld>
            <a:endParaRPr lang="en-US" sz="900" dirty="0" err="1">
              <a:solidFill>
                <a:srgbClr val="444444">
                  <a:lumMod val="50000"/>
                  <a:lumOff val="50000"/>
                </a:srgbClr>
              </a:solidFill>
              <a:latin typeface="Museo Sans For Dell"/>
            </a:endParaRPr>
          </a:p>
        </p:txBody>
      </p:sp>
    </p:spTree>
    <p:extLst>
      <p:ext uri="{BB962C8B-B14F-4D97-AF65-F5344CB8AC3E}">
        <p14:creationId xmlns:p14="http://schemas.microsoft.com/office/powerpoint/2010/main" val="1397871225"/>
      </p:ext>
    </p:extLst>
  </p:cSld>
  <p:clrMapOvr>
    <a:masterClrMapping/>
  </p:clrMapOvr>
  <p:transition spd="med">
    <p:wipe dir="r"/>
  </p:transition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60846" cy="5152976"/>
          </a:xfrm>
          <a:prstGeom prst="rect">
            <a:avLst/>
          </a:prstGeom>
        </p:spPr>
      </p:pic>
      <p:sp>
        <p:nvSpPr>
          <p:cNvPr id="9" name="Title Placeholder 21"/>
          <p:cNvSpPr>
            <a:spLocks noGrp="1"/>
          </p:cNvSpPr>
          <p:nvPr>
            <p:ph type="ctrTitle" hasCustomPrompt="1"/>
          </p:nvPr>
        </p:nvSpPr>
        <p:spPr>
          <a:xfrm>
            <a:off x="274322" y="290337"/>
            <a:ext cx="5200791" cy="1661993"/>
          </a:xfrm>
          <a:prstGeom prst="rect">
            <a:avLst/>
          </a:prstGeom>
        </p:spPr>
        <p:txBody>
          <a:bodyPr wrap="square" lIns="0" tIns="45698" rIns="0" bIns="45698" anchor="b" anchorCtr="0">
            <a:norm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sz="5400" b="0" i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title slide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subTitle" idx="1" hasCustomPrompt="1"/>
          </p:nvPr>
        </p:nvSpPr>
        <p:spPr>
          <a:xfrm>
            <a:off x="274325" y="2252134"/>
            <a:ext cx="5200791" cy="311624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buFont typeface="Wingdings" pitchFamily="2" charset="2"/>
              <a:buNone/>
              <a:defRPr sz="2000" b="1" i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0135" y="4374072"/>
            <a:ext cx="1630654" cy="2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115859"/>
      </p:ext>
    </p:extLst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8"/>
            <a:ext cx="9160844" cy="5152975"/>
          </a:xfrm>
          <a:prstGeom prst="rect">
            <a:avLst/>
          </a:prstGeom>
        </p:spPr>
      </p:pic>
      <p:sp>
        <p:nvSpPr>
          <p:cNvPr id="9" name="Title Placeholder 21"/>
          <p:cNvSpPr>
            <a:spLocks noGrp="1"/>
          </p:cNvSpPr>
          <p:nvPr>
            <p:ph type="ctrTitle" hasCustomPrompt="1"/>
          </p:nvPr>
        </p:nvSpPr>
        <p:spPr>
          <a:xfrm>
            <a:off x="274325" y="289732"/>
            <a:ext cx="5200791" cy="1661993"/>
          </a:xfrm>
          <a:prstGeom prst="rect">
            <a:avLst/>
          </a:prstGeom>
        </p:spPr>
        <p:txBody>
          <a:bodyPr wrap="square" lIns="0" tIns="45697" rIns="0" bIns="45697" anchor="b" anchorCtr="0">
            <a:normAutofit/>
          </a:bodyPr>
          <a:lstStyle>
            <a:lvl1pPr>
              <a:defRPr lang="en-US" sz="5400" i="0" dirty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title slide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subTitle" idx="1" hasCustomPrompt="1"/>
          </p:nvPr>
        </p:nvSpPr>
        <p:spPr>
          <a:xfrm>
            <a:off x="274325" y="2252134"/>
            <a:ext cx="5200791" cy="311624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buFont typeface="Wingdings" pitchFamily="2" charset="2"/>
              <a:buNone/>
              <a:defRPr sz="2000" b="1" i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0135" y="4374072"/>
            <a:ext cx="1630654" cy="2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489538"/>
      </p:ext>
    </p:extLst>
  </p:cSld>
  <p:clrMapOvr>
    <a:masterClrMapping/>
  </p:clrMapOvr>
  <p:transition spd="med"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Carb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74328" y="1748272"/>
            <a:ext cx="6850901" cy="1495794"/>
          </a:xfrm>
          <a:prstGeom prst="rect">
            <a:avLst/>
          </a:prstGeom>
        </p:spPr>
        <p:txBody>
          <a:bodyPr lIns="0" tIns="45697" rIns="0" bIns="45697" anchor="ctr" anchorCtr="0">
            <a:normAutofit/>
          </a:bodyPr>
          <a:lstStyle>
            <a:lvl1pPr>
              <a:defRPr sz="5400" baseline="0">
                <a:solidFill>
                  <a:schemeClr val="tx2"/>
                </a:solidFill>
                <a:ea typeface="Arial"/>
              </a:defRPr>
            </a:lvl1pPr>
          </a:lstStyle>
          <a:p>
            <a:r>
              <a:rPr lang="en-US" dirty="0"/>
              <a:t>Click to edit divider slide title 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0376" y="4838501"/>
            <a:ext cx="675925" cy="12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267944"/>
      </p:ext>
    </p:extLst>
  </p:cSld>
  <p:clrMapOvr>
    <a:masterClrMapping/>
  </p:clrMapOvr>
  <p:transition spd="med">
    <p:wipe dir="r"/>
  </p:transition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7"/>
            <a:ext cx="9160844" cy="5152975"/>
          </a:xfrm>
          <a:prstGeom prst="rect">
            <a:avLst/>
          </a:prstGeom>
        </p:spPr>
      </p:pic>
      <p:sp>
        <p:nvSpPr>
          <p:cNvPr id="9" name="Title Placeholder 21"/>
          <p:cNvSpPr>
            <a:spLocks noGrp="1"/>
          </p:cNvSpPr>
          <p:nvPr>
            <p:ph type="ctrTitle" hasCustomPrompt="1"/>
          </p:nvPr>
        </p:nvSpPr>
        <p:spPr>
          <a:xfrm>
            <a:off x="274325" y="289731"/>
            <a:ext cx="5200791" cy="1661993"/>
          </a:xfrm>
          <a:prstGeom prst="rect">
            <a:avLst/>
          </a:prstGeom>
        </p:spPr>
        <p:txBody>
          <a:bodyPr wrap="square" lIns="0" tIns="45698" rIns="0" bIns="45698" anchor="b" anchorCtr="0">
            <a:normAutofit/>
          </a:bodyPr>
          <a:lstStyle>
            <a:lvl1pPr>
              <a:defRPr lang="en-US" sz="5400" i="0" dirty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title slide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subTitle" idx="1" hasCustomPrompt="1"/>
          </p:nvPr>
        </p:nvSpPr>
        <p:spPr>
          <a:xfrm>
            <a:off x="274325" y="2252134"/>
            <a:ext cx="5200791" cy="311624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buFont typeface="Wingdings" pitchFamily="2" charset="2"/>
              <a:buNone/>
              <a:defRPr sz="2000" b="1" i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0135" y="4374072"/>
            <a:ext cx="1630654" cy="2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69461"/>
      </p:ext>
    </p:extLst>
  </p:cSld>
  <p:clrMapOvr>
    <a:masterClrMapping/>
  </p:clrMapOvr>
  <p:transition spd="med">
    <p:wipe dir="r"/>
  </p:transition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7"/>
            <a:ext cx="9160844" cy="5152975"/>
          </a:xfrm>
          <a:prstGeom prst="rect">
            <a:avLst/>
          </a:prstGeom>
        </p:spPr>
      </p:pic>
      <p:sp>
        <p:nvSpPr>
          <p:cNvPr id="9" name="Title Placeholder 21"/>
          <p:cNvSpPr>
            <a:spLocks noGrp="1"/>
          </p:cNvSpPr>
          <p:nvPr>
            <p:ph type="ctrTitle" hasCustomPrompt="1"/>
          </p:nvPr>
        </p:nvSpPr>
        <p:spPr>
          <a:xfrm>
            <a:off x="274322" y="288118"/>
            <a:ext cx="5200791" cy="1661993"/>
          </a:xfrm>
          <a:prstGeom prst="rect">
            <a:avLst/>
          </a:prstGeom>
        </p:spPr>
        <p:txBody>
          <a:bodyPr wrap="square" lIns="0" tIns="45698" rIns="0" bIns="45698" anchor="b" anchorCtr="0">
            <a:norm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sz="5400" b="0" i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title slide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subTitle" idx="1" hasCustomPrompt="1"/>
          </p:nvPr>
        </p:nvSpPr>
        <p:spPr>
          <a:xfrm>
            <a:off x="274325" y="2252134"/>
            <a:ext cx="5200791" cy="311624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buFont typeface="Wingdings" pitchFamily="2" charset="2"/>
              <a:buNone/>
              <a:defRPr sz="2000" b="1" i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0135" y="4374072"/>
            <a:ext cx="1630654" cy="2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394218"/>
      </p:ext>
    </p:extLst>
  </p:cSld>
  <p:clrMapOvr>
    <a:masterClrMapping/>
  </p:clrMapOvr>
  <p:transition spd="med">
    <p:wipe dir="r"/>
  </p:transition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_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50644"/>
          </a:xfrm>
          <a:prstGeom prst="rect">
            <a:avLst/>
          </a:prstGeom>
          <a:solidFill>
            <a:schemeClr val="bg2"/>
          </a:solidFill>
          <a:effectLst/>
        </p:spPr>
        <p:txBody>
          <a:bodyPr wrap="square" lIns="182786" tIns="137090" rIns="137090" bIns="137090" rtlCol="0" anchor="ctr">
            <a:noAutofit/>
          </a:bodyPr>
          <a:lstStyle/>
          <a:p>
            <a:pPr algn="ctr" defTabSz="68580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US" sz="20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1476" name="Title Placeholder 21"/>
          <p:cNvSpPr>
            <a:spLocks noGrp="1"/>
          </p:cNvSpPr>
          <p:nvPr>
            <p:ph type="ctrTitle" hasCustomPrompt="1"/>
          </p:nvPr>
        </p:nvSpPr>
        <p:spPr>
          <a:xfrm>
            <a:off x="274325" y="289296"/>
            <a:ext cx="5200791" cy="1661993"/>
          </a:xfrm>
          <a:prstGeom prst="rect">
            <a:avLst/>
          </a:prstGeom>
        </p:spPr>
        <p:txBody>
          <a:bodyPr wrap="square" lIns="0" tIns="45698" rIns="0" bIns="45698" anchor="b" anchorCtr="0">
            <a:norm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sz="5400" b="0" i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title slide</a:t>
            </a:r>
          </a:p>
        </p:txBody>
      </p:sp>
      <p:sp>
        <p:nvSpPr>
          <p:cNvPr id="361477" name="Text Placeholder 12"/>
          <p:cNvSpPr>
            <a:spLocks noGrp="1"/>
          </p:cNvSpPr>
          <p:nvPr>
            <p:ph type="subTitle" idx="1" hasCustomPrompt="1"/>
          </p:nvPr>
        </p:nvSpPr>
        <p:spPr>
          <a:xfrm>
            <a:off x="274325" y="2252134"/>
            <a:ext cx="5200791" cy="311624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buFont typeface="Wingdings" pitchFamily="2" charset="2"/>
              <a:buNone/>
              <a:defRPr sz="2000" b="1" i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0135" y="4374072"/>
            <a:ext cx="1630654" cy="2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105998"/>
      </p:ext>
    </p:extLst>
  </p:cSld>
  <p:clrMapOvr>
    <a:masterClrMapping/>
  </p:clrMapOvr>
  <p:transition spd="med">
    <p:wipe dir="r"/>
  </p:transition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_Carb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50644"/>
          </a:xfrm>
          <a:prstGeom prst="rect">
            <a:avLst/>
          </a:prstGeom>
          <a:solidFill>
            <a:schemeClr val="tx1"/>
          </a:solidFill>
          <a:effectLst/>
        </p:spPr>
        <p:txBody>
          <a:bodyPr wrap="square" lIns="182786" tIns="137090" rIns="137090" bIns="137090" rtlCol="0" anchor="ctr">
            <a:noAutofit/>
          </a:bodyPr>
          <a:lstStyle/>
          <a:p>
            <a:pPr algn="ctr" defTabSz="68580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US" sz="20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1476" name="Title Placeholder 21"/>
          <p:cNvSpPr>
            <a:spLocks noGrp="1"/>
          </p:cNvSpPr>
          <p:nvPr>
            <p:ph type="ctrTitle" hasCustomPrompt="1"/>
          </p:nvPr>
        </p:nvSpPr>
        <p:spPr>
          <a:xfrm>
            <a:off x="274325" y="294166"/>
            <a:ext cx="5200791" cy="1661993"/>
          </a:xfrm>
          <a:prstGeom prst="rect">
            <a:avLst/>
          </a:prstGeom>
        </p:spPr>
        <p:txBody>
          <a:bodyPr wrap="square" lIns="0" tIns="45698" rIns="0" bIns="45698" anchor="b" anchorCtr="0">
            <a:norm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sz="5400" b="0" i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title slide</a:t>
            </a:r>
          </a:p>
        </p:txBody>
      </p:sp>
      <p:sp>
        <p:nvSpPr>
          <p:cNvPr id="361477" name="Text Placeholder 12"/>
          <p:cNvSpPr>
            <a:spLocks noGrp="1"/>
          </p:cNvSpPr>
          <p:nvPr>
            <p:ph type="subTitle" idx="1" hasCustomPrompt="1"/>
          </p:nvPr>
        </p:nvSpPr>
        <p:spPr>
          <a:xfrm>
            <a:off x="274325" y="2252134"/>
            <a:ext cx="5200791" cy="311624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buFont typeface="Wingdings" pitchFamily="2" charset="2"/>
              <a:buNone/>
              <a:defRPr sz="2000" b="1" i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0135" y="4374072"/>
            <a:ext cx="1630654" cy="2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579663"/>
      </p:ext>
    </p:extLst>
  </p:cSld>
  <p:clrMapOvr>
    <a:masterClrMapping/>
  </p:clrMapOvr>
  <p:transition spd="med">
    <p:wipe dir="r"/>
  </p:transition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_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50644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lIns="182786" tIns="137090" rIns="137090" bIns="137090" rtlCol="0" anchor="ctr">
            <a:noAutofit/>
          </a:bodyPr>
          <a:lstStyle/>
          <a:p>
            <a:pPr algn="ctr" defTabSz="68580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US" sz="20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1476" name="Title Placeholder 21"/>
          <p:cNvSpPr>
            <a:spLocks noGrp="1"/>
          </p:cNvSpPr>
          <p:nvPr>
            <p:ph type="ctrTitle" hasCustomPrompt="1"/>
          </p:nvPr>
        </p:nvSpPr>
        <p:spPr>
          <a:xfrm>
            <a:off x="274325" y="294166"/>
            <a:ext cx="5200791" cy="1661993"/>
          </a:xfrm>
          <a:prstGeom prst="rect">
            <a:avLst/>
          </a:prstGeom>
        </p:spPr>
        <p:txBody>
          <a:bodyPr wrap="square" lIns="0" tIns="45698" rIns="0" bIns="45698" anchor="b" anchorCtr="0">
            <a:norm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sz="5400" b="0" i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title slide</a:t>
            </a:r>
          </a:p>
        </p:txBody>
      </p:sp>
      <p:sp>
        <p:nvSpPr>
          <p:cNvPr id="361477" name="Text Placeholder 12"/>
          <p:cNvSpPr>
            <a:spLocks noGrp="1"/>
          </p:cNvSpPr>
          <p:nvPr>
            <p:ph type="subTitle" idx="1" hasCustomPrompt="1"/>
          </p:nvPr>
        </p:nvSpPr>
        <p:spPr>
          <a:xfrm>
            <a:off x="274325" y="2252134"/>
            <a:ext cx="5200791" cy="311624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buFont typeface="Wingdings" pitchFamily="2" charset="2"/>
              <a:buNone/>
              <a:defRPr sz="2000" b="1" i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0135" y="4374072"/>
            <a:ext cx="1630654" cy="2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81105"/>
      </p:ext>
    </p:extLst>
  </p:cSld>
  <p:clrMapOvr>
    <a:masterClrMapping/>
  </p:clrMapOvr>
  <p:transition spd="med">
    <p:wipe dir="r"/>
  </p:transition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264629"/>
            <a:ext cx="7955280" cy="640080"/>
          </a:xfrm>
          <a:prstGeom prst="rect">
            <a:avLst/>
          </a:prstGeom>
        </p:spPr>
        <p:txBody>
          <a:bodyPr lIns="0" tIns="45698" rIns="0" bIns="45698"/>
          <a:lstStyle>
            <a:lvl1pPr>
              <a:defRPr baseline="0"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content page title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4326" y="1280161"/>
            <a:ext cx="7955279" cy="32004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None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  <a:lvl2pPr marL="572794" indent="-231656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20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 baseline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263638218"/>
      </p:ext>
    </p:extLst>
  </p:cSld>
  <p:clrMapOvr>
    <a:masterClrMapping/>
  </p:clrMapOvr>
  <p:transition spd="med">
    <p:wipe dir="r"/>
  </p:transition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ulleted 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265272"/>
            <a:ext cx="7955280" cy="640080"/>
          </a:xfrm>
          <a:prstGeom prst="rect">
            <a:avLst/>
          </a:prstGeom>
        </p:spPr>
        <p:txBody>
          <a:bodyPr lIns="0" tIns="45698" rIns="0" bIns="45698"/>
          <a:lstStyle>
            <a:lvl1pPr>
              <a:defRPr baseline="0"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content page title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4326" y="1280161"/>
            <a:ext cx="7955279" cy="32004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  <a:lvl2pPr marL="572794" indent="-231656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20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3pPr>
            <a:lvl4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 baseline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722250"/>
      </p:ext>
    </p:extLst>
  </p:cSld>
  <p:clrMapOvr>
    <a:masterClrMapping/>
  </p:clrMapOvr>
  <p:transition spd="med">
    <p:wipe dir="r"/>
  </p:transition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265271"/>
            <a:ext cx="7955280" cy="640080"/>
          </a:xfrm>
          <a:prstGeom prst="rect">
            <a:avLst/>
          </a:prstGeom>
        </p:spPr>
        <p:txBody>
          <a:bodyPr lIns="0" tIns="45698" rIns="0" bIns="45698">
            <a:normAutofit/>
          </a:bodyPr>
          <a:lstStyle>
            <a:lvl1pPr>
              <a:defRPr baseline="0"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content page title 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4320" y="1554481"/>
            <a:ext cx="7955280" cy="301752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  <a:lvl2pPr marL="572794" indent="-231656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20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3pPr>
            <a:lvl4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 baseline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12"/>
          <p:cNvSpPr>
            <a:spLocks noGrp="1"/>
          </p:cNvSpPr>
          <p:nvPr>
            <p:ph type="subTitle" idx="11" hasCustomPrompt="1"/>
          </p:nvPr>
        </p:nvSpPr>
        <p:spPr>
          <a:xfrm>
            <a:off x="266700" y="1057773"/>
            <a:ext cx="7960422" cy="313267"/>
          </a:xfrm>
          <a:prstGeom prst="rect">
            <a:avLst/>
          </a:prstGeom>
        </p:spPr>
        <p:txBody>
          <a:bodyPr lIns="0" tIns="45698" rIns="0" bIns="45698" anchor="t" anchorCtr="0"/>
          <a:lstStyle>
            <a:lvl1pPr marL="285604" indent="-285604">
              <a:buFont typeface="Arial"/>
              <a:buNone/>
              <a:defRPr lang="en-US" b="1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pPr marL="0" lvl="0" indent="0"/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50130453"/>
      </p:ext>
    </p:extLst>
  </p:cSld>
  <p:clrMapOvr>
    <a:masterClrMapping/>
  </p:clrMapOvr>
  <p:transition spd="med">
    <p:wipe dir="r"/>
  </p:transition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wo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265272"/>
            <a:ext cx="7955280" cy="640080"/>
          </a:xfrm>
          <a:prstGeom prst="rect">
            <a:avLst/>
          </a:prstGeom>
        </p:spPr>
        <p:txBody>
          <a:bodyPr lIns="0" tIns="45698" rIns="0" bIns="45698"/>
          <a:lstStyle>
            <a:lvl1pPr>
              <a:defRPr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content page title 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274321" y="1280161"/>
            <a:ext cx="3840480" cy="32004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defRPr sz="1400" b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  <a:lvl2pPr marL="574381" indent="-231656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 b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 b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3pPr>
            <a:lvl4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4" hasCustomPrompt="1"/>
          </p:nvPr>
        </p:nvSpPr>
        <p:spPr>
          <a:xfrm>
            <a:off x="4389120" y="1280161"/>
            <a:ext cx="3840480" cy="32004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defRPr sz="1400" b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  <a:lvl2pPr marL="574381" indent="-231656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 b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 b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3pPr>
            <a:lvl4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64256811"/>
      </p:ext>
    </p:extLst>
  </p:cSld>
  <p:clrMapOvr>
    <a:masterClrMapping/>
  </p:clrMapOvr>
  <p:transition spd="med">
    <p:wipe dir="r"/>
  </p:transition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eft margi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70167" y="267705"/>
            <a:ext cx="4285279" cy="640080"/>
          </a:xfrm>
          <a:prstGeom prst="rect">
            <a:avLst/>
          </a:prstGeom>
        </p:spPr>
        <p:txBody>
          <a:bodyPr lIns="0" tIns="45698" rIns="0" bIns="45698"/>
          <a:lstStyle>
            <a:lvl1pPr>
              <a:defRPr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content page title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270168" y="1280161"/>
            <a:ext cx="4283860" cy="32004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defRPr sz="1400" b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  <a:lvl2pPr marL="574381" indent="-231656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 b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 b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3pPr>
            <a:lvl4pPr>
              <a:defRPr sz="1000" b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37509438"/>
      </p:ext>
    </p:extLst>
  </p:cSld>
  <p:clrMapOvr>
    <a:masterClrMapping/>
  </p:clrMapOvr>
  <p:transition spd="med"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_Granite">
    <p:bg>
      <p:bgPr>
        <a:solidFill>
          <a:srgbClr val="8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74328" y="1748272"/>
            <a:ext cx="6850901" cy="1495794"/>
          </a:xfrm>
          <a:prstGeom prst="rect">
            <a:avLst/>
          </a:prstGeom>
        </p:spPr>
        <p:txBody>
          <a:bodyPr lIns="0" tIns="45697" rIns="0" bIns="45697" anchor="ctr" anchorCtr="0">
            <a:normAutofit/>
          </a:bodyPr>
          <a:lstStyle>
            <a:lvl1pPr>
              <a:defRPr sz="5400" baseline="0">
                <a:solidFill>
                  <a:schemeClr val="tx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divider slide title 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0376" y="4838501"/>
            <a:ext cx="675925" cy="12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626692"/>
      </p:ext>
    </p:extLst>
  </p:cSld>
  <p:clrMapOvr>
    <a:masterClrMapping/>
  </p:clrMapOvr>
  <p:transition spd="med">
    <p:wipe dir="r"/>
  </p:transition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eft margin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74320" y="267706"/>
            <a:ext cx="4865304" cy="486332"/>
          </a:xfrm>
          <a:prstGeom prst="rect">
            <a:avLst/>
          </a:prstGeom>
        </p:spPr>
        <p:txBody>
          <a:bodyPr lIns="0" tIns="45698" rIns="0" bIns="45698"/>
          <a:lstStyle>
            <a:lvl1pPr>
              <a:defRPr baseline="0"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content page title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4320" y="1280161"/>
            <a:ext cx="4297680" cy="32004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  <a:lvl2pPr marL="572794" indent="-231656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20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3pPr>
            <a:lvl4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 baseline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4pPr>
            <a:lvl5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subTitle" idx="11" hasCustomPrompt="1"/>
          </p:nvPr>
        </p:nvSpPr>
        <p:spPr>
          <a:xfrm>
            <a:off x="266700" y="767416"/>
            <a:ext cx="4305300" cy="313267"/>
          </a:xfrm>
          <a:prstGeom prst="rect">
            <a:avLst/>
          </a:prstGeom>
        </p:spPr>
        <p:txBody>
          <a:bodyPr lIns="0" tIns="45698" rIns="0" bIns="45698" anchor="t" anchorCtr="0"/>
          <a:lstStyle>
            <a:lvl1pPr marL="228480" indent="-228480">
              <a:buNone/>
              <a:defRPr lang="en-US" b="1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pPr marL="0" lvl="0" indent="0"/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63834252"/>
      </p:ext>
    </p:extLst>
  </p:cSld>
  <p:clrMapOvr>
    <a:masterClrMapping/>
  </p:clrMapOvr>
  <p:transition spd="med">
    <p:wipe dir="r"/>
  </p:transition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eft margin with subhead and 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74320" y="267706"/>
            <a:ext cx="4297680" cy="836894"/>
          </a:xfrm>
          <a:prstGeom prst="rect">
            <a:avLst/>
          </a:prstGeom>
        </p:spPr>
        <p:txBody>
          <a:bodyPr lIns="0" tIns="45698" rIns="0" bIns="45698"/>
          <a:lstStyle>
            <a:lvl1pPr>
              <a:defRPr baseline="0"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content </a:t>
            </a:r>
            <a:br>
              <a:rPr lang="en-US" dirty="0"/>
            </a:br>
            <a:r>
              <a:rPr lang="en-US" dirty="0"/>
              <a:t>page title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4320" y="1554481"/>
            <a:ext cx="4297680" cy="301752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  <a:lvl2pPr marL="572794" indent="-231656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20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3pPr>
            <a:lvl4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 baseline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ext Placeholder 12"/>
          <p:cNvSpPr>
            <a:spLocks noGrp="1"/>
          </p:cNvSpPr>
          <p:nvPr>
            <p:ph type="subTitle" idx="11" hasCustomPrompt="1"/>
          </p:nvPr>
        </p:nvSpPr>
        <p:spPr>
          <a:xfrm>
            <a:off x="266700" y="1113373"/>
            <a:ext cx="4305300" cy="313267"/>
          </a:xfrm>
          <a:prstGeom prst="rect">
            <a:avLst/>
          </a:prstGeom>
        </p:spPr>
        <p:txBody>
          <a:bodyPr lIns="0" tIns="45698" rIns="0" bIns="45698" anchor="t" anchorCtr="0"/>
          <a:lstStyle>
            <a:lvl1pPr marL="228480" indent="-228480">
              <a:buNone/>
              <a:defRPr lang="en-US" b="1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pPr marL="0" lvl="0" indent="0"/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16547492"/>
      </p:ext>
    </p:extLst>
  </p:cSld>
  <p:clrMapOvr>
    <a:masterClrMapping/>
  </p:clrMapOvr>
  <p:transition spd="med">
    <p:wipe dir="r"/>
  </p:transition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_No 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265274"/>
            <a:ext cx="7955280" cy="664797"/>
          </a:xfrm>
          <a:prstGeom prst="rect">
            <a:avLst/>
          </a:prstGeom>
        </p:spPr>
        <p:txBody>
          <a:bodyPr lIns="0" tIns="45698" rIns="0" bIns="45698"/>
          <a:lstStyle>
            <a:lvl1pPr>
              <a:defRPr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content page title</a:t>
            </a:r>
          </a:p>
        </p:txBody>
      </p:sp>
    </p:spTree>
    <p:extLst>
      <p:ext uri="{BB962C8B-B14F-4D97-AF65-F5344CB8AC3E}">
        <p14:creationId xmlns:p14="http://schemas.microsoft.com/office/powerpoint/2010/main" val="1024958222"/>
      </p:ext>
    </p:extLst>
  </p:cSld>
  <p:clrMapOvr>
    <a:masterClrMapping/>
  </p:clrMapOvr>
  <p:transition spd="med">
    <p:wipe dir="r"/>
  </p:transition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1179637"/>
      </p:ext>
    </p:extLst>
  </p:cSld>
  <p:clrMapOvr>
    <a:masterClrMapping/>
  </p:clrMapOvr>
  <p:transition spd="med">
    <p:wipe dir="r"/>
  </p:transition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6780" cy="5150688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74327" y="1748272"/>
            <a:ext cx="6850901" cy="1495794"/>
          </a:xfrm>
          <a:prstGeom prst="rect">
            <a:avLst/>
          </a:prstGeom>
        </p:spPr>
        <p:txBody>
          <a:bodyPr lIns="0" tIns="45698" rIns="0" bIns="45698" anchor="ctr" anchorCtr="0">
            <a:normAutofit/>
          </a:bodyPr>
          <a:lstStyle>
            <a:lvl1pPr>
              <a:defRPr sz="5400" baseline="0">
                <a:solidFill>
                  <a:schemeClr val="tx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divider slide title  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0375" y="4838501"/>
            <a:ext cx="675925" cy="12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413408"/>
      </p:ext>
    </p:extLst>
  </p:cSld>
  <p:clrMapOvr>
    <a:masterClrMapping/>
  </p:clrMapOvr>
  <p:transition spd="med">
    <p:wipe dir="r"/>
  </p:transition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" y="2"/>
            <a:ext cx="9156778" cy="5150688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74327" y="1748272"/>
            <a:ext cx="6850901" cy="1495794"/>
          </a:xfrm>
          <a:prstGeom prst="rect">
            <a:avLst/>
          </a:prstGeom>
        </p:spPr>
        <p:txBody>
          <a:bodyPr lIns="0" tIns="45698" rIns="0" bIns="45698" anchor="ctr" anchorCtr="0">
            <a:normAutofit/>
          </a:bodyPr>
          <a:lstStyle>
            <a:lvl1pPr>
              <a:defRPr sz="5400" baseline="0">
                <a:solidFill>
                  <a:schemeClr val="tx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divider slide title  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0375" y="4838501"/>
            <a:ext cx="675925" cy="12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83825"/>
      </p:ext>
    </p:extLst>
  </p:cSld>
  <p:clrMapOvr>
    <a:masterClrMapping/>
  </p:clrMapOvr>
  <p:transition spd="med">
    <p:wipe dir="r"/>
  </p:transition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" y="2"/>
            <a:ext cx="9156778" cy="5150688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74327" y="1748272"/>
            <a:ext cx="6850901" cy="1495794"/>
          </a:xfrm>
          <a:prstGeom prst="rect">
            <a:avLst/>
          </a:prstGeom>
        </p:spPr>
        <p:txBody>
          <a:bodyPr lIns="0" tIns="45698" rIns="0" bIns="45698" anchor="ctr" anchorCtr="0">
            <a:normAutofit/>
          </a:bodyPr>
          <a:lstStyle>
            <a:lvl1pPr>
              <a:defRPr sz="5400" baseline="0">
                <a:solidFill>
                  <a:schemeClr val="tx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divider slide title  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0375" y="4838501"/>
            <a:ext cx="675925" cy="12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944"/>
      </p:ext>
    </p:extLst>
  </p:cSld>
  <p:clrMapOvr>
    <a:masterClrMapping/>
  </p:clrMapOvr>
  <p:transition spd="med">
    <p:wipe dir="r"/>
  </p:transition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Blac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74327" y="1748272"/>
            <a:ext cx="6850901" cy="1495794"/>
          </a:xfrm>
          <a:prstGeom prst="rect">
            <a:avLst/>
          </a:prstGeom>
        </p:spPr>
        <p:txBody>
          <a:bodyPr lIns="0" tIns="45698" rIns="0" bIns="45698" anchor="ctr" anchorCtr="0">
            <a:normAutofit/>
          </a:bodyPr>
          <a:lstStyle>
            <a:lvl1pPr>
              <a:defRPr sz="5400" baseline="0">
                <a:solidFill>
                  <a:schemeClr val="tx2"/>
                </a:solidFill>
                <a:ea typeface="Arial"/>
              </a:defRPr>
            </a:lvl1pPr>
          </a:lstStyle>
          <a:p>
            <a:r>
              <a:rPr lang="en-US" dirty="0"/>
              <a:t>Click to edit divider slide title  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0375" y="4838501"/>
            <a:ext cx="675925" cy="12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815483"/>
      </p:ext>
    </p:extLst>
  </p:cSld>
  <p:clrMapOvr>
    <a:masterClrMapping/>
  </p:clrMapOvr>
  <p:transition spd="med">
    <p:wipe dir="r"/>
  </p:transition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Carb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74327" y="1748272"/>
            <a:ext cx="6850901" cy="1495794"/>
          </a:xfrm>
          <a:prstGeom prst="rect">
            <a:avLst/>
          </a:prstGeom>
        </p:spPr>
        <p:txBody>
          <a:bodyPr lIns="0" tIns="45698" rIns="0" bIns="45698" anchor="ctr" anchorCtr="0">
            <a:normAutofit/>
          </a:bodyPr>
          <a:lstStyle>
            <a:lvl1pPr>
              <a:defRPr sz="5400" baseline="0">
                <a:solidFill>
                  <a:schemeClr val="tx2"/>
                </a:solidFill>
                <a:ea typeface="Arial"/>
              </a:defRPr>
            </a:lvl1pPr>
          </a:lstStyle>
          <a:p>
            <a:r>
              <a:rPr lang="en-US" dirty="0"/>
              <a:t>Click to edit divider slide title 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0375" y="4838501"/>
            <a:ext cx="675925" cy="12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063111"/>
      </p:ext>
    </p:extLst>
  </p:cSld>
  <p:clrMapOvr>
    <a:masterClrMapping/>
  </p:clrMapOvr>
  <p:transition spd="med">
    <p:wipe dir="r"/>
  </p:transition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_Granite">
    <p:bg>
      <p:bgPr>
        <a:solidFill>
          <a:srgbClr val="8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74327" y="1748272"/>
            <a:ext cx="6850901" cy="1495794"/>
          </a:xfrm>
          <a:prstGeom prst="rect">
            <a:avLst/>
          </a:prstGeom>
        </p:spPr>
        <p:txBody>
          <a:bodyPr lIns="0" tIns="45698" rIns="0" bIns="45698" anchor="ctr" anchorCtr="0">
            <a:normAutofit/>
          </a:bodyPr>
          <a:lstStyle>
            <a:lvl1pPr>
              <a:defRPr sz="5400" baseline="0">
                <a:solidFill>
                  <a:schemeClr val="tx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divider slide title 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0375" y="4838501"/>
            <a:ext cx="675925" cy="12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91319"/>
      </p:ext>
    </p:extLst>
  </p:cSld>
  <p:clrMapOvr>
    <a:masterClrMapping/>
  </p:clrMapOvr>
  <p:transition spd="med"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slide_Blac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9163" y="2257138"/>
            <a:ext cx="3046048" cy="543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478492"/>
      </p:ext>
    </p:extLst>
  </p:cSld>
  <p:clrMapOvr>
    <a:masterClrMapping/>
  </p:clrMapOvr>
  <p:transition spd="med">
    <p:wipe dir="r"/>
  </p:transition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slide_Blac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9163" y="2257138"/>
            <a:ext cx="3046048" cy="543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17343"/>
      </p:ext>
    </p:extLst>
  </p:cSld>
  <p:clrMapOvr>
    <a:masterClrMapping/>
  </p:clrMapOvr>
  <p:transition spd="med">
    <p:wipe dir="r"/>
  </p:transition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slide Carb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9163" y="2257138"/>
            <a:ext cx="3046048" cy="543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826401"/>
      </p:ext>
    </p:extLst>
  </p:cSld>
  <p:clrMapOvr>
    <a:masterClrMapping/>
  </p:clrMapOvr>
  <p:transition spd="med">
    <p:wipe dir="r"/>
  </p:transition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slide Granite">
    <p:bg>
      <p:bgPr>
        <a:solidFill>
          <a:srgbClr val="8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9163" y="2257138"/>
            <a:ext cx="3046048" cy="543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115390"/>
      </p:ext>
    </p:extLst>
  </p:cSld>
  <p:clrMapOvr>
    <a:masterClrMapping/>
  </p:clrMapOvr>
  <p:transition spd="med">
    <p:wipe dir="r"/>
  </p:transition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ck bkgd white title top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74318" y="264633"/>
            <a:ext cx="7955280" cy="487313"/>
          </a:xfrm>
          <a:prstGeom prst="rect">
            <a:avLst/>
          </a:prstGeom>
        </p:spPr>
        <p:txBody>
          <a:bodyPr lIns="0" tIns="45716" rIns="0" bIns="45716">
            <a:spAutoFit/>
          </a:bodyPr>
          <a:lstStyle>
            <a:lvl1pPr>
              <a:defRPr baseline="0">
                <a:solidFill>
                  <a:srgbClr val="FFFFFF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content page title</a:t>
            </a:r>
          </a:p>
        </p:txBody>
      </p:sp>
    </p:spTree>
    <p:extLst>
      <p:ext uri="{BB962C8B-B14F-4D97-AF65-F5344CB8AC3E}">
        <p14:creationId xmlns:p14="http://schemas.microsoft.com/office/powerpoint/2010/main" val="2559404144"/>
      </p:ext>
    </p:extLst>
  </p:cSld>
  <p:clrMapOvr>
    <a:masterClrMapping/>
  </p:clrMapOvr>
  <p:transition spd="med">
    <p:wipe dir="r"/>
  </p:transition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utterstock_568658551b.jpg">
            <a:extLst>
              <a:ext uri="{FF2B5EF4-FFF2-40B4-BE49-F238E27FC236}">
                <a16:creationId xmlns:a16="http://schemas.microsoft.com/office/drawing/2014/main" id="{3F395582-46D1-4397-A323-86AB6595D1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1" y="0"/>
            <a:ext cx="9135879" cy="51435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036C48C-D792-474B-BAD1-1F7277CF14B0}"/>
              </a:ext>
            </a:extLst>
          </p:cNvPr>
          <p:cNvSpPr/>
          <p:nvPr userDrawn="1"/>
        </p:nvSpPr>
        <p:spPr>
          <a:xfrm>
            <a:off x="0" y="0"/>
            <a:ext cx="9146961" cy="5143500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77000"/>
                </a:schemeClr>
              </a:gs>
              <a:gs pos="87000">
                <a:schemeClr val="bg1">
                  <a:alpha val="57000"/>
                </a:schemeClr>
              </a:gs>
            </a:gsLst>
            <a:lin ang="5400000" scaled="1"/>
            <a:tileRect/>
          </a:gradFill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US" sz="2000" dirty="0" err="1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31849092"/>
      </p:ext>
    </p:extLst>
  </p:cSld>
  <p:clrMapOvr>
    <a:masterClrMapping/>
  </p:clrMapOvr>
  <p:transition spd="med">
    <p:wipe dir="r"/>
  </p:transition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ivider_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38928"/>
          </a:xfrm>
          <a:prstGeom prst="rect">
            <a:avLst/>
          </a:prstGeom>
        </p:spPr>
      </p:pic>
      <p:pic>
        <p:nvPicPr>
          <p:cNvPr id="8" name="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0368" y="4838501"/>
            <a:ext cx="675925" cy="120540"/>
          </a:xfrm>
          <a:prstGeom prst="rect">
            <a:avLst/>
          </a:prstGeom>
        </p:spPr>
      </p:pic>
      <p:sp>
        <p:nvSpPr>
          <p:cNvPr id="9" name="Copyright" descr="                              Dell - Internal Use - Confidential&#10;"/>
          <p:cNvSpPr txBox="1"/>
          <p:nvPr userDrawn="1"/>
        </p:nvSpPr>
        <p:spPr bwMode="white">
          <a:xfrm>
            <a:off x="576263" y="5007744"/>
            <a:ext cx="902491" cy="831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lang="en-US" sz="600" b="0" i="0" u="none" baseline="0" dirty="0">
                <a:solidFill>
                  <a:srgbClr val="7F7F7F"/>
                </a:solidFill>
                <a:latin typeface="+mn-lt"/>
              </a:rPr>
              <a:t>© Copyright 2017 Dell Inc.</a:t>
            </a:r>
          </a:p>
        </p:txBody>
      </p:sp>
      <p:sp>
        <p:nvSpPr>
          <p:cNvPr id="10" name="Page Number"/>
          <p:cNvSpPr txBox="1"/>
          <p:nvPr userDrawn="1"/>
        </p:nvSpPr>
        <p:spPr bwMode="white">
          <a:xfrm>
            <a:off x="276035" y="5006975"/>
            <a:ext cx="94039" cy="84639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/>
          <a:p>
            <a: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</a:pPr>
            <a:fld id="{58EC7406-F4CC-4ABF-902E-2AF4E70E5C0F}" type="slidenum">
              <a:rPr lang="en-US" sz="600" b="0" kern="1200" smtClean="0">
                <a:solidFill>
                  <a:schemeClr val="bg2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pPr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1"/>
                </a:buClr>
              </a:pPr>
              <a:t>‹#›</a:t>
            </a:fld>
            <a:endParaRPr lang="en-US" sz="600" b="0" kern="1200" dirty="0" err="1">
              <a:solidFill>
                <a:schemeClr val="bg2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2">
              <a:alpha val="50000"/>
            </a:schemeClr>
          </a:solidFill>
          <a:ln w="12700" cmpd="sng">
            <a:noFill/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US" sz="2000" dirty="0" err="1">
              <a:solidFill>
                <a:schemeClr val="tx2"/>
              </a:solidFill>
              <a:latin typeface="+mn-lt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327660" y="2053389"/>
            <a:ext cx="8488680" cy="794085"/>
          </a:xfrm>
          <a:prstGeom prst="rect">
            <a:avLst/>
          </a:prstGeom>
        </p:spPr>
        <p:txBody>
          <a:bodyPr lIns="0" rIns="0" anchor="ctr" anchorCtr="0">
            <a:normAutofit/>
          </a:bodyPr>
          <a:lstStyle>
            <a:lvl1pPr>
              <a:defRPr sz="40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divider slide title  </a:t>
            </a:r>
          </a:p>
        </p:txBody>
      </p:sp>
    </p:spTree>
    <p:extLst>
      <p:ext uri="{BB962C8B-B14F-4D97-AF65-F5344CB8AC3E}">
        <p14:creationId xmlns:p14="http://schemas.microsoft.com/office/powerpoint/2010/main" val="2106562942"/>
      </p:ext>
    </p:extLst>
  </p:cSld>
  <p:clrMapOvr>
    <a:masterClrMapping/>
  </p:clrMapOvr>
  <p:transition spd="med">
    <p:wipe dir="r"/>
  </p:transition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_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"/>
            <a:ext cx="9160844" cy="5152975"/>
          </a:xfrm>
          <a:prstGeom prst="rect">
            <a:avLst/>
          </a:prstGeom>
        </p:spPr>
      </p:pic>
      <p:sp>
        <p:nvSpPr>
          <p:cNvPr id="9" name="Title Placeholder 21"/>
          <p:cNvSpPr>
            <a:spLocks noGrp="1"/>
          </p:cNvSpPr>
          <p:nvPr>
            <p:ph type="ctrTitle" hasCustomPrompt="1"/>
          </p:nvPr>
        </p:nvSpPr>
        <p:spPr>
          <a:xfrm>
            <a:off x="274321" y="289727"/>
            <a:ext cx="5200791" cy="1661993"/>
          </a:xfrm>
          <a:prstGeom prst="rect">
            <a:avLst/>
          </a:prstGeom>
        </p:spPr>
        <p:txBody>
          <a:bodyPr wrap="square" lIns="0" rIns="0" anchor="b" anchorCtr="0">
            <a:normAutofit/>
          </a:bodyPr>
          <a:lstStyle>
            <a:lvl1pPr>
              <a:defRPr lang="en-US" sz="5400" i="0" dirty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title slide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subTitle" idx="1" hasCustomPrompt="1"/>
          </p:nvPr>
        </p:nvSpPr>
        <p:spPr>
          <a:xfrm>
            <a:off x="274321" y="2252134"/>
            <a:ext cx="5200791" cy="30777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buFont typeface="Wingdings" pitchFamily="2" charset="2"/>
              <a:buNone/>
              <a:defRPr sz="2000" b="1" i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020" y="4148421"/>
            <a:ext cx="1064330" cy="658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732992"/>
      </p:ext>
    </p:extLst>
  </p:cSld>
  <p:clrMapOvr>
    <a:masterClrMapping/>
  </p:clrMapOvr>
  <p:transition spd="med">
    <p:wipe dir="r"/>
  </p:transition>
  <p:hf hdr="0" ftr="0" dt="0"/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_Carb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150644"/>
          </a:xfrm>
          <a:prstGeom prst="rect">
            <a:avLst/>
          </a:prstGeom>
          <a:solidFill>
            <a:schemeClr val="tx1"/>
          </a:solidFill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US" sz="20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1476" name="Title Placeholder 21"/>
          <p:cNvSpPr>
            <a:spLocks noGrp="1"/>
          </p:cNvSpPr>
          <p:nvPr>
            <p:ph type="ctrTitle" hasCustomPrompt="1"/>
          </p:nvPr>
        </p:nvSpPr>
        <p:spPr>
          <a:xfrm>
            <a:off x="274321" y="294163"/>
            <a:ext cx="5200791" cy="1661993"/>
          </a:xfrm>
          <a:prstGeom prst="rect">
            <a:avLst/>
          </a:prstGeom>
        </p:spPr>
        <p:txBody>
          <a:bodyPr wrap="square" lIns="0" rIns="0" anchor="b" anchorCtr="0">
            <a:norm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sz="5400" b="0" i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title slide</a:t>
            </a:r>
          </a:p>
        </p:txBody>
      </p:sp>
      <p:sp>
        <p:nvSpPr>
          <p:cNvPr id="361477" name="Text Placeholder 12"/>
          <p:cNvSpPr>
            <a:spLocks noGrp="1"/>
          </p:cNvSpPr>
          <p:nvPr>
            <p:ph type="subTitle" idx="1" hasCustomPrompt="1"/>
          </p:nvPr>
        </p:nvSpPr>
        <p:spPr>
          <a:xfrm>
            <a:off x="274321" y="2252134"/>
            <a:ext cx="5200791" cy="30777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buFont typeface="Wingdings" pitchFamily="2" charset="2"/>
              <a:buNone/>
              <a:defRPr sz="2000" b="1" i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250" y="4615435"/>
            <a:ext cx="685800" cy="424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180857"/>
      </p:ext>
    </p:extLst>
  </p:cSld>
  <p:clrMapOvr>
    <a:masterClrMapping/>
  </p:clrMapOvr>
  <p:transition spd="med">
    <p:wipe dir="r"/>
  </p:transition>
  <p:hf hdr="0" ftr="0" dt="0"/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6797273"/>
      </p:ext>
    </p:extLst>
  </p:cSld>
  <p:clrMapOvr>
    <a:masterClrMapping/>
  </p:clrMapOvr>
  <p:transition spd="med">
    <p:wipe dir="r"/>
  </p:transition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271886"/>
            <a:ext cx="7955280" cy="66479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content page title</a:t>
            </a:r>
          </a:p>
        </p:txBody>
      </p:sp>
    </p:spTree>
    <p:extLst>
      <p:ext uri="{BB962C8B-B14F-4D97-AF65-F5344CB8AC3E}">
        <p14:creationId xmlns:p14="http://schemas.microsoft.com/office/powerpoint/2010/main" val="2618704749"/>
      </p:ext>
    </p:extLst>
  </p:cSld>
  <p:clrMapOvr>
    <a:masterClrMapping/>
  </p:clrMapOvr>
  <p:transition spd="med"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slide Carb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9163" y="2257138"/>
            <a:ext cx="3046048" cy="543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295590"/>
      </p:ext>
    </p:extLst>
  </p:cSld>
  <p:clrMapOvr>
    <a:masterClrMapping/>
  </p:clrMapOvr>
  <p:transition spd="med"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slide Granite">
    <p:bg>
      <p:bgPr>
        <a:solidFill>
          <a:srgbClr val="8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9163" y="2257138"/>
            <a:ext cx="3046048" cy="543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661800"/>
      </p:ext>
    </p:extLst>
  </p:cSld>
  <p:clrMapOvr>
    <a:masterClrMapping/>
  </p:clrMapOvr>
  <p:transition spd="med"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60846" cy="5152976"/>
          </a:xfrm>
          <a:prstGeom prst="rect">
            <a:avLst/>
          </a:prstGeom>
        </p:spPr>
      </p:pic>
      <p:sp>
        <p:nvSpPr>
          <p:cNvPr id="9" name="Title Placeholder 21"/>
          <p:cNvSpPr>
            <a:spLocks noGrp="1"/>
          </p:cNvSpPr>
          <p:nvPr>
            <p:ph type="ctrTitle" hasCustomPrompt="1"/>
          </p:nvPr>
        </p:nvSpPr>
        <p:spPr>
          <a:xfrm>
            <a:off x="274322" y="290338"/>
            <a:ext cx="5200791" cy="1661993"/>
          </a:xfrm>
          <a:prstGeom prst="rect">
            <a:avLst/>
          </a:prstGeom>
        </p:spPr>
        <p:txBody>
          <a:bodyPr wrap="square" lIns="0" tIns="45703" rIns="0" bIns="45703" anchor="b" anchorCtr="0">
            <a:norm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sz="5400" b="0" i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title slide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subTitle" idx="1" hasCustomPrompt="1"/>
          </p:nvPr>
        </p:nvSpPr>
        <p:spPr>
          <a:xfrm>
            <a:off x="274322" y="2252134"/>
            <a:ext cx="5200791" cy="311624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buFont typeface="Wingdings" pitchFamily="2" charset="2"/>
              <a:buNone/>
              <a:defRPr sz="2000" b="1" i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135" y="4374072"/>
            <a:ext cx="1630654" cy="2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351106"/>
      </p:ext>
    </p:extLst>
  </p:cSld>
  <p:clrMapOvr>
    <a:masterClrMapping/>
  </p:clrMapOvr>
  <p:transition spd="med"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"/>
            <a:ext cx="9160844" cy="5152975"/>
          </a:xfrm>
          <a:prstGeom prst="rect">
            <a:avLst/>
          </a:prstGeom>
        </p:spPr>
      </p:pic>
      <p:sp>
        <p:nvSpPr>
          <p:cNvPr id="9" name="Title Placeholder 21"/>
          <p:cNvSpPr>
            <a:spLocks noGrp="1"/>
          </p:cNvSpPr>
          <p:nvPr>
            <p:ph type="ctrTitle" hasCustomPrompt="1"/>
          </p:nvPr>
        </p:nvSpPr>
        <p:spPr>
          <a:xfrm>
            <a:off x="274322" y="289732"/>
            <a:ext cx="5200791" cy="1661993"/>
          </a:xfrm>
          <a:prstGeom prst="rect">
            <a:avLst/>
          </a:prstGeom>
        </p:spPr>
        <p:txBody>
          <a:bodyPr wrap="square" lIns="0" tIns="45703" rIns="0" bIns="45703" anchor="b" anchorCtr="0">
            <a:normAutofit/>
          </a:bodyPr>
          <a:lstStyle>
            <a:lvl1pPr>
              <a:defRPr lang="en-US" sz="5400" i="0" dirty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title slide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subTitle" idx="1" hasCustomPrompt="1"/>
          </p:nvPr>
        </p:nvSpPr>
        <p:spPr>
          <a:xfrm>
            <a:off x="274322" y="2252134"/>
            <a:ext cx="5200791" cy="311624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buFont typeface="Wingdings" pitchFamily="2" charset="2"/>
              <a:buNone/>
              <a:defRPr sz="2000" b="1" i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135" y="4374072"/>
            <a:ext cx="1630654" cy="2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129128"/>
      </p:ext>
    </p:extLst>
  </p:cSld>
  <p:clrMapOvr>
    <a:masterClrMapping/>
  </p:clrMapOvr>
  <p:transition spd="med"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"/>
            <a:ext cx="9160844" cy="5152975"/>
          </a:xfrm>
          <a:prstGeom prst="rect">
            <a:avLst/>
          </a:prstGeom>
        </p:spPr>
      </p:pic>
      <p:sp>
        <p:nvSpPr>
          <p:cNvPr id="9" name="Title Placeholder 21"/>
          <p:cNvSpPr>
            <a:spLocks noGrp="1"/>
          </p:cNvSpPr>
          <p:nvPr>
            <p:ph type="ctrTitle" hasCustomPrompt="1"/>
          </p:nvPr>
        </p:nvSpPr>
        <p:spPr>
          <a:xfrm>
            <a:off x="274322" y="288119"/>
            <a:ext cx="5200791" cy="1661993"/>
          </a:xfrm>
          <a:prstGeom prst="rect">
            <a:avLst/>
          </a:prstGeom>
        </p:spPr>
        <p:txBody>
          <a:bodyPr wrap="square" lIns="0" tIns="45703" rIns="0" bIns="45703" anchor="b" anchorCtr="0">
            <a:norm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sz="5400" b="0" i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title slide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subTitle" idx="1" hasCustomPrompt="1"/>
          </p:nvPr>
        </p:nvSpPr>
        <p:spPr>
          <a:xfrm>
            <a:off x="274322" y="2252134"/>
            <a:ext cx="5200791" cy="311624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buFont typeface="Wingdings" pitchFamily="2" charset="2"/>
              <a:buNone/>
              <a:defRPr sz="2000" b="1" i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135" y="4374072"/>
            <a:ext cx="1630654" cy="2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346047"/>
      </p:ext>
    </p:extLst>
  </p:cSld>
  <p:clrMapOvr>
    <a:masterClrMapping/>
  </p:clrMapOvr>
  <p:transition spd="med"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_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50644"/>
          </a:xfrm>
          <a:prstGeom prst="rect">
            <a:avLst/>
          </a:prstGeom>
          <a:solidFill>
            <a:schemeClr val="bg2"/>
          </a:solidFill>
          <a:effectLst/>
        </p:spPr>
        <p:txBody>
          <a:bodyPr wrap="square" lIns="182807" tIns="137107" rIns="137107" bIns="137107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US" sz="2000" dirty="0" err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1476" name="Title Placeholder 21"/>
          <p:cNvSpPr>
            <a:spLocks noGrp="1"/>
          </p:cNvSpPr>
          <p:nvPr>
            <p:ph type="ctrTitle" hasCustomPrompt="1"/>
          </p:nvPr>
        </p:nvSpPr>
        <p:spPr>
          <a:xfrm>
            <a:off x="274322" y="289297"/>
            <a:ext cx="5200791" cy="1661993"/>
          </a:xfrm>
          <a:prstGeom prst="rect">
            <a:avLst/>
          </a:prstGeom>
        </p:spPr>
        <p:txBody>
          <a:bodyPr wrap="square" lIns="0" tIns="45703" rIns="0" bIns="45703" anchor="b" anchorCtr="0">
            <a:norm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sz="5400" b="0" i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title slide</a:t>
            </a:r>
          </a:p>
        </p:txBody>
      </p:sp>
      <p:sp>
        <p:nvSpPr>
          <p:cNvPr id="361477" name="Text Placeholder 12"/>
          <p:cNvSpPr>
            <a:spLocks noGrp="1"/>
          </p:cNvSpPr>
          <p:nvPr>
            <p:ph type="subTitle" idx="1" hasCustomPrompt="1"/>
          </p:nvPr>
        </p:nvSpPr>
        <p:spPr>
          <a:xfrm>
            <a:off x="274322" y="2252134"/>
            <a:ext cx="5200791" cy="311624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buFont typeface="Wingdings" pitchFamily="2" charset="2"/>
              <a:buNone/>
              <a:defRPr sz="2000" b="1" i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135" y="4374072"/>
            <a:ext cx="1630654" cy="2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993850"/>
      </p:ext>
    </p:extLst>
  </p:cSld>
  <p:clrMapOvr>
    <a:masterClrMapping/>
  </p:clrMapOvr>
  <p:transition spd="med"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_Carb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50644"/>
          </a:xfrm>
          <a:prstGeom prst="rect">
            <a:avLst/>
          </a:prstGeom>
          <a:solidFill>
            <a:schemeClr val="tx1"/>
          </a:solidFill>
          <a:effectLst/>
        </p:spPr>
        <p:txBody>
          <a:bodyPr wrap="square" lIns="182807" tIns="137107" rIns="137107" bIns="137107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US" sz="2000" dirty="0" err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1476" name="Title Placeholder 21"/>
          <p:cNvSpPr>
            <a:spLocks noGrp="1"/>
          </p:cNvSpPr>
          <p:nvPr>
            <p:ph type="ctrTitle" hasCustomPrompt="1"/>
          </p:nvPr>
        </p:nvSpPr>
        <p:spPr>
          <a:xfrm>
            <a:off x="274322" y="294167"/>
            <a:ext cx="5200791" cy="1661993"/>
          </a:xfrm>
          <a:prstGeom prst="rect">
            <a:avLst/>
          </a:prstGeom>
        </p:spPr>
        <p:txBody>
          <a:bodyPr wrap="square" lIns="0" tIns="45703" rIns="0" bIns="45703" anchor="b" anchorCtr="0">
            <a:norm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sz="5400" b="0" i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title slide</a:t>
            </a:r>
          </a:p>
        </p:txBody>
      </p:sp>
      <p:sp>
        <p:nvSpPr>
          <p:cNvPr id="361477" name="Text Placeholder 12"/>
          <p:cNvSpPr>
            <a:spLocks noGrp="1"/>
          </p:cNvSpPr>
          <p:nvPr>
            <p:ph type="subTitle" idx="1" hasCustomPrompt="1"/>
          </p:nvPr>
        </p:nvSpPr>
        <p:spPr>
          <a:xfrm>
            <a:off x="274322" y="2252134"/>
            <a:ext cx="5200791" cy="311624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buFont typeface="Wingdings" pitchFamily="2" charset="2"/>
              <a:buNone/>
              <a:defRPr sz="2000" b="1" i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135" y="4374072"/>
            <a:ext cx="1630654" cy="2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562717"/>
      </p:ext>
    </p:extLst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8"/>
            <a:ext cx="9160844" cy="5152975"/>
          </a:xfrm>
          <a:prstGeom prst="rect">
            <a:avLst/>
          </a:prstGeom>
        </p:spPr>
      </p:pic>
      <p:sp>
        <p:nvSpPr>
          <p:cNvPr id="9" name="Title Placeholder 21"/>
          <p:cNvSpPr>
            <a:spLocks noGrp="1"/>
          </p:cNvSpPr>
          <p:nvPr>
            <p:ph type="ctrTitle" hasCustomPrompt="1"/>
          </p:nvPr>
        </p:nvSpPr>
        <p:spPr>
          <a:xfrm>
            <a:off x="274322" y="288119"/>
            <a:ext cx="5200791" cy="1661993"/>
          </a:xfrm>
          <a:prstGeom prst="rect">
            <a:avLst/>
          </a:prstGeom>
        </p:spPr>
        <p:txBody>
          <a:bodyPr wrap="square" lIns="0" tIns="45697" rIns="0" bIns="45697" anchor="b" anchorCtr="0">
            <a:norm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sz="5400" b="0" i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title slide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subTitle" idx="1" hasCustomPrompt="1"/>
          </p:nvPr>
        </p:nvSpPr>
        <p:spPr>
          <a:xfrm>
            <a:off x="274325" y="2252134"/>
            <a:ext cx="5200791" cy="311624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buFont typeface="Wingdings" pitchFamily="2" charset="2"/>
              <a:buNone/>
              <a:defRPr sz="2000" b="1" i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0135" y="4374072"/>
            <a:ext cx="1630654" cy="2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560426"/>
      </p:ext>
    </p:extLst>
  </p:cSld>
  <p:clrMapOvr>
    <a:masterClrMapping/>
  </p:clrMapOvr>
  <p:transition spd="med">
    <p:wipe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_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50644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lIns="182807" tIns="137107" rIns="137107" bIns="137107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US" sz="2000" dirty="0" err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1476" name="Title Placeholder 21"/>
          <p:cNvSpPr>
            <a:spLocks noGrp="1"/>
          </p:cNvSpPr>
          <p:nvPr>
            <p:ph type="ctrTitle" hasCustomPrompt="1"/>
          </p:nvPr>
        </p:nvSpPr>
        <p:spPr>
          <a:xfrm>
            <a:off x="274322" y="294167"/>
            <a:ext cx="5200791" cy="1661993"/>
          </a:xfrm>
          <a:prstGeom prst="rect">
            <a:avLst/>
          </a:prstGeom>
        </p:spPr>
        <p:txBody>
          <a:bodyPr wrap="square" lIns="0" tIns="45703" rIns="0" bIns="45703" anchor="b" anchorCtr="0">
            <a:norm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sz="5400" b="0" i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title slide</a:t>
            </a:r>
          </a:p>
        </p:txBody>
      </p:sp>
      <p:sp>
        <p:nvSpPr>
          <p:cNvPr id="361477" name="Text Placeholder 12"/>
          <p:cNvSpPr>
            <a:spLocks noGrp="1"/>
          </p:cNvSpPr>
          <p:nvPr>
            <p:ph type="subTitle" idx="1" hasCustomPrompt="1"/>
          </p:nvPr>
        </p:nvSpPr>
        <p:spPr>
          <a:xfrm>
            <a:off x="274322" y="2252134"/>
            <a:ext cx="5200791" cy="311624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buFont typeface="Wingdings" pitchFamily="2" charset="2"/>
              <a:buNone/>
              <a:defRPr sz="2000" b="1" i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135" y="4374072"/>
            <a:ext cx="1630654" cy="2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94268"/>
      </p:ext>
    </p:extLst>
  </p:cSld>
  <p:clrMapOvr>
    <a:masterClrMapping/>
  </p:clrMapOvr>
  <p:transition spd="med"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264629"/>
            <a:ext cx="7955280" cy="640080"/>
          </a:xfrm>
          <a:prstGeom prst="rect">
            <a:avLst/>
          </a:prstGeom>
        </p:spPr>
        <p:txBody>
          <a:bodyPr lIns="0" tIns="45703" rIns="0" bIns="45703"/>
          <a:lstStyle>
            <a:lvl1pPr>
              <a:defRPr baseline="0"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content page title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4326" y="1280161"/>
            <a:ext cx="7955279" cy="32004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None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  <a:lvl2pPr marL="572859" indent="-23168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20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 baseline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700862787"/>
      </p:ext>
    </p:extLst>
  </p:cSld>
  <p:clrMapOvr>
    <a:masterClrMapping/>
  </p:clrMapOvr>
  <p:transition spd="med"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ulleted 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265272"/>
            <a:ext cx="7955280" cy="640080"/>
          </a:xfrm>
          <a:prstGeom prst="rect">
            <a:avLst/>
          </a:prstGeom>
        </p:spPr>
        <p:txBody>
          <a:bodyPr lIns="0" tIns="45703" rIns="0" bIns="45703"/>
          <a:lstStyle>
            <a:lvl1pPr>
              <a:defRPr baseline="0"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content page title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4326" y="1280161"/>
            <a:ext cx="7955279" cy="32004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  <a:lvl2pPr marL="572859" indent="-23168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20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3pPr>
            <a:lvl4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 baseline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13760361"/>
      </p:ext>
    </p:extLst>
  </p:cSld>
  <p:clrMapOvr>
    <a:masterClrMapping/>
  </p:clrMapOvr>
  <p:transition spd="med">
    <p:wipe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265271"/>
            <a:ext cx="7955280" cy="640080"/>
          </a:xfrm>
          <a:prstGeom prst="rect">
            <a:avLst/>
          </a:prstGeom>
        </p:spPr>
        <p:txBody>
          <a:bodyPr lIns="0" tIns="45703" rIns="0" bIns="45703">
            <a:normAutofit/>
          </a:bodyPr>
          <a:lstStyle>
            <a:lvl1pPr>
              <a:defRPr baseline="0"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content page title 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4320" y="1554481"/>
            <a:ext cx="7955280" cy="301752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  <a:lvl2pPr marL="572859" indent="-23168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20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3pPr>
            <a:lvl4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 baseline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12"/>
          <p:cNvSpPr>
            <a:spLocks noGrp="1"/>
          </p:cNvSpPr>
          <p:nvPr>
            <p:ph type="subTitle" idx="11" hasCustomPrompt="1"/>
          </p:nvPr>
        </p:nvSpPr>
        <p:spPr>
          <a:xfrm>
            <a:off x="266700" y="1057773"/>
            <a:ext cx="7960422" cy="313267"/>
          </a:xfrm>
          <a:prstGeom prst="rect">
            <a:avLst/>
          </a:prstGeom>
        </p:spPr>
        <p:txBody>
          <a:bodyPr lIns="0" tIns="45703" rIns="0" bIns="45703" anchor="t" anchorCtr="0"/>
          <a:lstStyle>
            <a:lvl1pPr marL="285636" indent="-285636">
              <a:buFont typeface="Arial"/>
              <a:buNone/>
              <a:defRPr lang="en-US" b="1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pPr marL="0" lvl="0" indent="0"/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98104996"/>
      </p:ext>
    </p:extLst>
  </p:cSld>
  <p:clrMapOvr>
    <a:masterClrMapping/>
  </p:clrMapOvr>
  <p:transition spd="med">
    <p:wipe dir="r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wo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265272"/>
            <a:ext cx="7955280" cy="640080"/>
          </a:xfrm>
          <a:prstGeom prst="rect">
            <a:avLst/>
          </a:prstGeom>
        </p:spPr>
        <p:txBody>
          <a:bodyPr lIns="0" tIns="45703" rIns="0" bIns="45703"/>
          <a:lstStyle>
            <a:lvl1pPr>
              <a:defRPr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content page title 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274321" y="1280161"/>
            <a:ext cx="3840480" cy="32004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defRPr sz="1400" b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  <a:lvl2pPr marL="574446" indent="-23168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 b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 b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3pPr>
            <a:lvl4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4" hasCustomPrompt="1"/>
          </p:nvPr>
        </p:nvSpPr>
        <p:spPr>
          <a:xfrm>
            <a:off x="4389120" y="1280161"/>
            <a:ext cx="3840480" cy="32004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defRPr sz="1400" b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  <a:lvl2pPr marL="574446" indent="-23168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 b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 b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3pPr>
            <a:lvl4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0228611"/>
      </p:ext>
    </p:extLst>
  </p:cSld>
  <p:clrMapOvr>
    <a:masterClrMapping/>
  </p:clrMapOvr>
  <p:transition spd="med">
    <p:wipe dir="r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eft margi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70167" y="267705"/>
            <a:ext cx="4285279" cy="640080"/>
          </a:xfrm>
          <a:prstGeom prst="rect">
            <a:avLst/>
          </a:prstGeom>
        </p:spPr>
        <p:txBody>
          <a:bodyPr lIns="0" tIns="45703" rIns="0" bIns="45703"/>
          <a:lstStyle>
            <a:lvl1pPr>
              <a:defRPr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content page title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270168" y="1280161"/>
            <a:ext cx="4283860" cy="32004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defRPr sz="1400" b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  <a:lvl2pPr marL="574446" indent="-23168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 b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 b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3pPr>
            <a:lvl4pPr>
              <a:defRPr sz="1000" b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36292831"/>
      </p:ext>
    </p:extLst>
  </p:cSld>
  <p:clrMapOvr>
    <a:masterClrMapping/>
  </p:clrMapOvr>
  <p:transition spd="med">
    <p:wipe dir="r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eft margin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74320" y="267706"/>
            <a:ext cx="4865304" cy="486332"/>
          </a:xfrm>
          <a:prstGeom prst="rect">
            <a:avLst/>
          </a:prstGeom>
        </p:spPr>
        <p:txBody>
          <a:bodyPr lIns="0" tIns="45703" rIns="0" bIns="45703"/>
          <a:lstStyle>
            <a:lvl1pPr>
              <a:defRPr baseline="0"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content page title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4320" y="1280161"/>
            <a:ext cx="4297680" cy="32004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  <a:lvl2pPr marL="572859" indent="-23168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20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3pPr>
            <a:lvl4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 baseline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4pPr>
            <a:lvl5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subTitle" idx="11" hasCustomPrompt="1"/>
          </p:nvPr>
        </p:nvSpPr>
        <p:spPr>
          <a:xfrm>
            <a:off x="266700" y="767416"/>
            <a:ext cx="4305300" cy="313267"/>
          </a:xfrm>
          <a:prstGeom prst="rect">
            <a:avLst/>
          </a:prstGeom>
        </p:spPr>
        <p:txBody>
          <a:bodyPr lIns="0" tIns="45703" rIns="0" bIns="45703" anchor="t" anchorCtr="0"/>
          <a:lstStyle>
            <a:lvl1pPr marL="228506" indent="-228506">
              <a:buNone/>
              <a:defRPr lang="en-US" b="1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pPr marL="0" lvl="0" indent="0"/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2890236"/>
      </p:ext>
    </p:extLst>
  </p:cSld>
  <p:clrMapOvr>
    <a:masterClrMapping/>
  </p:clrMapOvr>
  <p:transition spd="med">
    <p:wipe dir="r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eft margin with subhead and 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74320" y="267706"/>
            <a:ext cx="4297680" cy="836894"/>
          </a:xfrm>
          <a:prstGeom prst="rect">
            <a:avLst/>
          </a:prstGeom>
        </p:spPr>
        <p:txBody>
          <a:bodyPr lIns="0" tIns="45703" rIns="0" bIns="45703"/>
          <a:lstStyle>
            <a:lvl1pPr>
              <a:defRPr baseline="0"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content </a:t>
            </a:r>
            <a:br>
              <a:rPr lang="en-US" dirty="0"/>
            </a:br>
            <a:r>
              <a:rPr lang="en-US" dirty="0"/>
              <a:t>page title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4320" y="1554481"/>
            <a:ext cx="4297680" cy="301752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  <a:lvl2pPr marL="572859" indent="-23168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20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3pPr>
            <a:lvl4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 baseline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ext Placeholder 12"/>
          <p:cNvSpPr>
            <a:spLocks noGrp="1"/>
          </p:cNvSpPr>
          <p:nvPr>
            <p:ph type="subTitle" idx="11" hasCustomPrompt="1"/>
          </p:nvPr>
        </p:nvSpPr>
        <p:spPr>
          <a:xfrm>
            <a:off x="266700" y="1113373"/>
            <a:ext cx="4305300" cy="313267"/>
          </a:xfrm>
          <a:prstGeom prst="rect">
            <a:avLst/>
          </a:prstGeom>
        </p:spPr>
        <p:txBody>
          <a:bodyPr lIns="0" tIns="45703" rIns="0" bIns="45703" anchor="t" anchorCtr="0"/>
          <a:lstStyle>
            <a:lvl1pPr marL="228506" indent="-228506">
              <a:buNone/>
              <a:defRPr lang="en-US" b="1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pPr marL="0" lvl="0" indent="0"/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67542640"/>
      </p:ext>
    </p:extLst>
  </p:cSld>
  <p:clrMapOvr>
    <a:masterClrMapping/>
  </p:clrMapOvr>
  <p:transition spd="med">
    <p:wipe dir="r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_No 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265274"/>
            <a:ext cx="7955280" cy="664797"/>
          </a:xfrm>
          <a:prstGeom prst="rect">
            <a:avLst/>
          </a:prstGeom>
        </p:spPr>
        <p:txBody>
          <a:bodyPr lIns="0" tIns="45703" rIns="0" bIns="45703"/>
          <a:lstStyle>
            <a:lvl1pPr>
              <a:defRPr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content page title</a:t>
            </a:r>
          </a:p>
        </p:txBody>
      </p:sp>
    </p:spTree>
    <p:extLst>
      <p:ext uri="{BB962C8B-B14F-4D97-AF65-F5344CB8AC3E}">
        <p14:creationId xmlns:p14="http://schemas.microsoft.com/office/powerpoint/2010/main" val="3521100421"/>
      </p:ext>
    </p:extLst>
  </p:cSld>
  <p:clrMapOvr>
    <a:masterClrMapping/>
  </p:clrMapOvr>
  <p:transition spd="med">
    <p:wipe dir="r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7733275"/>
      </p:ext>
    </p:extLst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_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50644"/>
          </a:xfrm>
          <a:prstGeom prst="rect">
            <a:avLst/>
          </a:prstGeom>
          <a:solidFill>
            <a:schemeClr val="bg2"/>
          </a:solidFill>
          <a:effectLst/>
        </p:spPr>
        <p:txBody>
          <a:bodyPr wrap="square" lIns="182782" tIns="137087" rIns="137087" bIns="137087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US" sz="20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1476" name="Title Placeholder 21"/>
          <p:cNvSpPr>
            <a:spLocks noGrp="1"/>
          </p:cNvSpPr>
          <p:nvPr>
            <p:ph type="ctrTitle" hasCustomPrompt="1"/>
          </p:nvPr>
        </p:nvSpPr>
        <p:spPr>
          <a:xfrm>
            <a:off x="274325" y="289297"/>
            <a:ext cx="5200791" cy="1661993"/>
          </a:xfrm>
          <a:prstGeom prst="rect">
            <a:avLst/>
          </a:prstGeom>
        </p:spPr>
        <p:txBody>
          <a:bodyPr wrap="square" lIns="0" tIns="45697" rIns="0" bIns="45697" anchor="b" anchorCtr="0">
            <a:norm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sz="5400" b="0" i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title slide</a:t>
            </a:r>
          </a:p>
        </p:txBody>
      </p:sp>
      <p:sp>
        <p:nvSpPr>
          <p:cNvPr id="361477" name="Text Placeholder 12"/>
          <p:cNvSpPr>
            <a:spLocks noGrp="1"/>
          </p:cNvSpPr>
          <p:nvPr>
            <p:ph type="subTitle" idx="1" hasCustomPrompt="1"/>
          </p:nvPr>
        </p:nvSpPr>
        <p:spPr>
          <a:xfrm>
            <a:off x="274325" y="2252134"/>
            <a:ext cx="5200791" cy="311624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buFont typeface="Wingdings" pitchFamily="2" charset="2"/>
              <a:buNone/>
              <a:defRPr sz="2000" b="1" i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0135" y="4374072"/>
            <a:ext cx="1630654" cy="2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971869"/>
      </p:ext>
    </p:extLst>
  </p:cSld>
  <p:clrMapOvr>
    <a:masterClrMapping/>
  </p:clrMapOvr>
  <p:transition spd="med">
    <p:wipe dir="r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6780" cy="5150688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74327" y="1748272"/>
            <a:ext cx="6850901" cy="1495794"/>
          </a:xfrm>
          <a:prstGeom prst="rect">
            <a:avLst/>
          </a:prstGeom>
        </p:spPr>
        <p:txBody>
          <a:bodyPr lIns="0" tIns="45703" rIns="0" bIns="45703" anchor="ctr" anchorCtr="0">
            <a:normAutofit/>
          </a:bodyPr>
          <a:lstStyle>
            <a:lvl1pPr>
              <a:defRPr sz="5400" baseline="0">
                <a:solidFill>
                  <a:schemeClr val="tx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divider slide title  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375" y="4838501"/>
            <a:ext cx="675925" cy="12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077714"/>
      </p:ext>
    </p:extLst>
  </p:cSld>
  <p:clrMapOvr>
    <a:masterClrMapping/>
  </p:clrMapOvr>
  <p:transition spd="med">
    <p:wipe dir="r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2"/>
            <a:ext cx="9156778" cy="5150688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74327" y="1748272"/>
            <a:ext cx="6850901" cy="1495794"/>
          </a:xfrm>
          <a:prstGeom prst="rect">
            <a:avLst/>
          </a:prstGeom>
        </p:spPr>
        <p:txBody>
          <a:bodyPr lIns="0" tIns="45703" rIns="0" bIns="45703" anchor="ctr" anchorCtr="0">
            <a:normAutofit/>
          </a:bodyPr>
          <a:lstStyle>
            <a:lvl1pPr>
              <a:defRPr sz="5400" baseline="0">
                <a:solidFill>
                  <a:schemeClr val="tx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divider slide title  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375" y="4838501"/>
            <a:ext cx="675925" cy="12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74074"/>
      </p:ext>
    </p:extLst>
  </p:cSld>
  <p:clrMapOvr>
    <a:masterClrMapping/>
  </p:clrMapOvr>
  <p:transition spd="med">
    <p:wipe dir="r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2"/>
            <a:ext cx="9156778" cy="5150688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74327" y="1748272"/>
            <a:ext cx="6850901" cy="1495794"/>
          </a:xfrm>
          <a:prstGeom prst="rect">
            <a:avLst/>
          </a:prstGeom>
        </p:spPr>
        <p:txBody>
          <a:bodyPr lIns="0" tIns="45703" rIns="0" bIns="45703" anchor="ctr" anchorCtr="0">
            <a:normAutofit/>
          </a:bodyPr>
          <a:lstStyle>
            <a:lvl1pPr>
              <a:defRPr sz="5400" baseline="0">
                <a:solidFill>
                  <a:schemeClr val="tx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divider slide title  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375" y="4838501"/>
            <a:ext cx="675925" cy="12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357988"/>
      </p:ext>
    </p:extLst>
  </p:cSld>
  <p:clrMapOvr>
    <a:masterClrMapping/>
  </p:clrMapOvr>
  <p:transition spd="med">
    <p:wipe dir="r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Blac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74327" y="1748272"/>
            <a:ext cx="6850901" cy="1495794"/>
          </a:xfrm>
          <a:prstGeom prst="rect">
            <a:avLst/>
          </a:prstGeom>
        </p:spPr>
        <p:txBody>
          <a:bodyPr lIns="0" tIns="45703" rIns="0" bIns="45703" anchor="ctr" anchorCtr="0">
            <a:normAutofit/>
          </a:bodyPr>
          <a:lstStyle>
            <a:lvl1pPr>
              <a:defRPr sz="5400" baseline="0">
                <a:solidFill>
                  <a:schemeClr val="tx2"/>
                </a:solidFill>
                <a:ea typeface="Arial"/>
              </a:defRPr>
            </a:lvl1pPr>
          </a:lstStyle>
          <a:p>
            <a:r>
              <a:rPr lang="en-US" dirty="0"/>
              <a:t>Click to edit divider slide title  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375" y="4838501"/>
            <a:ext cx="675925" cy="12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822854"/>
      </p:ext>
    </p:extLst>
  </p:cSld>
  <p:clrMapOvr>
    <a:masterClrMapping/>
  </p:clrMapOvr>
  <p:transition spd="med">
    <p:wipe dir="r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Carb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74327" y="1748272"/>
            <a:ext cx="6850901" cy="1495794"/>
          </a:xfrm>
          <a:prstGeom prst="rect">
            <a:avLst/>
          </a:prstGeom>
        </p:spPr>
        <p:txBody>
          <a:bodyPr lIns="0" tIns="45703" rIns="0" bIns="45703" anchor="ctr" anchorCtr="0">
            <a:normAutofit/>
          </a:bodyPr>
          <a:lstStyle>
            <a:lvl1pPr>
              <a:defRPr sz="5400" baseline="0">
                <a:solidFill>
                  <a:schemeClr val="tx2"/>
                </a:solidFill>
                <a:ea typeface="Arial"/>
              </a:defRPr>
            </a:lvl1pPr>
          </a:lstStyle>
          <a:p>
            <a:r>
              <a:rPr lang="en-US" dirty="0"/>
              <a:t>Click to edit divider slide title 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375" y="4838501"/>
            <a:ext cx="675925" cy="12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222726"/>
      </p:ext>
    </p:extLst>
  </p:cSld>
  <p:clrMapOvr>
    <a:masterClrMapping/>
  </p:clrMapOvr>
  <p:transition spd="med">
    <p:wipe dir="r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_Granite">
    <p:bg>
      <p:bgPr>
        <a:solidFill>
          <a:srgbClr val="8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74327" y="1748272"/>
            <a:ext cx="6850901" cy="1495794"/>
          </a:xfrm>
          <a:prstGeom prst="rect">
            <a:avLst/>
          </a:prstGeom>
        </p:spPr>
        <p:txBody>
          <a:bodyPr lIns="0" tIns="45703" rIns="0" bIns="45703" anchor="ctr" anchorCtr="0">
            <a:normAutofit/>
          </a:bodyPr>
          <a:lstStyle>
            <a:lvl1pPr>
              <a:defRPr sz="5400" baseline="0">
                <a:solidFill>
                  <a:schemeClr val="tx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divider slide title 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375" y="4838501"/>
            <a:ext cx="675925" cy="12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315994"/>
      </p:ext>
    </p:extLst>
  </p:cSld>
  <p:clrMapOvr>
    <a:masterClrMapping/>
  </p:clrMapOvr>
  <p:transition spd="med">
    <p:wipe dir="r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slide_Blac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163" y="2257138"/>
            <a:ext cx="3046048" cy="543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098946"/>
      </p:ext>
    </p:extLst>
  </p:cSld>
  <p:clrMapOvr>
    <a:masterClrMapping/>
  </p:clrMapOvr>
  <p:transition spd="med">
    <p:wipe dir="r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slide Carb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163" y="2257138"/>
            <a:ext cx="3046048" cy="543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615726"/>
      </p:ext>
    </p:extLst>
  </p:cSld>
  <p:clrMapOvr>
    <a:masterClrMapping/>
  </p:clrMapOvr>
  <p:transition spd="med">
    <p:wipe dir="r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slide Granite">
    <p:bg>
      <p:bgPr>
        <a:solidFill>
          <a:srgbClr val="8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163" y="2257138"/>
            <a:ext cx="3046048" cy="543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254456"/>
      </p:ext>
    </p:extLst>
  </p:cSld>
  <p:clrMapOvr>
    <a:masterClrMapping/>
  </p:clrMapOvr>
  <p:transition spd="med">
    <p:wipe dir="r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379413" y="990600"/>
            <a:ext cx="8458200" cy="3429000"/>
          </a:xfrm>
          <a:prstGeom prst="rect">
            <a:avLst/>
          </a:prstGeom>
        </p:spPr>
        <p:txBody>
          <a:bodyPr vert="horz" lIns="0" tIns="0" rIns="0" bIns="0"/>
          <a:lstStyle>
            <a:lvl1pPr marL="228570" indent="-228570">
              <a:spcBef>
                <a:spcPts val="1200"/>
              </a:spcBef>
              <a:buClr>
                <a:schemeClr val="tx2"/>
              </a:buClr>
              <a:defRPr sz="2400">
                <a:solidFill>
                  <a:schemeClr val="bg2"/>
                </a:solidFill>
                <a:latin typeface="+mn-lt"/>
              </a:defRPr>
            </a:lvl1pPr>
            <a:lvl2pPr>
              <a:spcBef>
                <a:spcPts val="300"/>
              </a:spcBef>
              <a:buClr>
                <a:schemeClr val="tx2"/>
              </a:buClr>
              <a:defRPr sz="2000">
                <a:solidFill>
                  <a:schemeClr val="bg2"/>
                </a:solidFill>
                <a:latin typeface="+mn-lt"/>
              </a:defRPr>
            </a:lvl2pPr>
            <a:lvl3pPr marL="1084128" indent="-169843">
              <a:spcBef>
                <a:spcPts val="300"/>
              </a:spcBef>
              <a:buClr>
                <a:schemeClr val="tx2"/>
              </a:buClr>
              <a:defRPr sz="1600">
                <a:solidFill>
                  <a:schemeClr val="bg2"/>
                </a:solidFill>
                <a:latin typeface="+mn-lt"/>
              </a:defRPr>
            </a:lvl3pPr>
            <a:lvl4pPr marL="1430159" indent="-168255">
              <a:spcBef>
                <a:spcPts val="300"/>
              </a:spcBef>
              <a:buClr>
                <a:schemeClr val="tx2"/>
              </a:buClr>
              <a:defRPr sz="1200">
                <a:solidFill>
                  <a:schemeClr val="bg2"/>
                </a:solidFill>
                <a:latin typeface="+mn-lt"/>
              </a:defRPr>
            </a:lvl4pPr>
            <a:lvl5pPr marL="1769843" indent="-169843">
              <a:spcBef>
                <a:spcPts val="300"/>
              </a:spcBef>
              <a:buClr>
                <a:schemeClr val="tx2"/>
              </a:buClr>
              <a:buFont typeface="Arial"/>
              <a:buChar char="•"/>
              <a:defRPr sz="11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379413" y="228602"/>
            <a:ext cx="8458200" cy="428625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100000"/>
              </a:lnSpc>
              <a:defRPr sz="2800" cap="all" baseline="0">
                <a:solidFill>
                  <a:schemeClr val="tx2"/>
                </a:solidFill>
                <a:latin typeface="+mj-lt"/>
                <a:cs typeface="Verdan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68425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_Carb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50644"/>
          </a:xfrm>
          <a:prstGeom prst="rect">
            <a:avLst/>
          </a:prstGeom>
          <a:solidFill>
            <a:schemeClr val="tx1"/>
          </a:solidFill>
          <a:effectLst/>
        </p:spPr>
        <p:txBody>
          <a:bodyPr wrap="square" lIns="182782" tIns="137087" rIns="137087" bIns="137087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US" sz="20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1476" name="Title Placeholder 21"/>
          <p:cNvSpPr>
            <a:spLocks noGrp="1"/>
          </p:cNvSpPr>
          <p:nvPr>
            <p:ph type="ctrTitle" hasCustomPrompt="1"/>
          </p:nvPr>
        </p:nvSpPr>
        <p:spPr>
          <a:xfrm>
            <a:off x="274325" y="294167"/>
            <a:ext cx="5200791" cy="1661993"/>
          </a:xfrm>
          <a:prstGeom prst="rect">
            <a:avLst/>
          </a:prstGeom>
        </p:spPr>
        <p:txBody>
          <a:bodyPr wrap="square" lIns="0" tIns="45697" rIns="0" bIns="45697" anchor="b" anchorCtr="0">
            <a:norm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sz="5400" b="0" i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title slide</a:t>
            </a:r>
          </a:p>
        </p:txBody>
      </p:sp>
      <p:sp>
        <p:nvSpPr>
          <p:cNvPr id="361477" name="Text Placeholder 12"/>
          <p:cNvSpPr>
            <a:spLocks noGrp="1"/>
          </p:cNvSpPr>
          <p:nvPr>
            <p:ph type="subTitle" idx="1" hasCustomPrompt="1"/>
          </p:nvPr>
        </p:nvSpPr>
        <p:spPr>
          <a:xfrm>
            <a:off x="274325" y="2252134"/>
            <a:ext cx="5200791" cy="311624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buFont typeface="Wingdings" pitchFamily="2" charset="2"/>
              <a:buNone/>
              <a:defRPr sz="2000" b="1" i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0135" y="4374072"/>
            <a:ext cx="1630654" cy="2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025496"/>
      </p:ext>
    </p:extLst>
  </p:cSld>
  <p:clrMapOvr>
    <a:masterClrMapping/>
  </p:clrMapOvr>
  <p:transition spd="med">
    <p:wipe dir="r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er no 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271891"/>
            <a:ext cx="7955280" cy="472577"/>
          </a:xfrm>
          <a:prstGeom prst="rect">
            <a:avLst/>
          </a:prstGeom>
        </p:spPr>
        <p:txBody>
          <a:bodyPr lIns="0" tIns="45715" rIns="0" bIns="45715"/>
          <a:lstStyle>
            <a:lvl1pPr>
              <a:defRPr>
                <a:solidFill>
                  <a:srgbClr val="007DB8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content page title</a:t>
            </a:r>
          </a:p>
        </p:txBody>
      </p:sp>
    </p:spTree>
    <p:extLst>
      <p:ext uri="{BB962C8B-B14F-4D97-AF65-F5344CB8AC3E}">
        <p14:creationId xmlns:p14="http://schemas.microsoft.com/office/powerpoint/2010/main" val="1268289366"/>
      </p:ext>
    </p:extLst>
  </p:cSld>
  <p:clrMapOvr>
    <a:masterClrMapping/>
  </p:clrMapOvr>
  <p:transition spd="med">
    <p:wipe dir="r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379413" y="1295403"/>
            <a:ext cx="8458200" cy="3235325"/>
          </a:xfrm>
          <a:prstGeom prst="rect">
            <a:avLst/>
          </a:prstGeom>
        </p:spPr>
        <p:txBody>
          <a:bodyPr vert="horz" lIns="0" tIns="0" rIns="0" bIns="0"/>
          <a:lstStyle>
            <a:lvl1pPr marL="228570" indent="-228570">
              <a:spcBef>
                <a:spcPts val="1200"/>
              </a:spcBef>
              <a:buClr>
                <a:schemeClr val="tx2"/>
              </a:buClr>
              <a:defRPr sz="2400">
                <a:solidFill>
                  <a:srgbClr val="717074"/>
                </a:solidFill>
              </a:defRPr>
            </a:lvl1pPr>
            <a:lvl2pPr>
              <a:spcBef>
                <a:spcPts val="300"/>
              </a:spcBef>
              <a:buClr>
                <a:schemeClr val="tx2"/>
              </a:buClr>
              <a:defRPr sz="2000">
                <a:solidFill>
                  <a:srgbClr val="717074"/>
                </a:solidFill>
              </a:defRPr>
            </a:lvl2pPr>
            <a:lvl3pPr marL="1084128" indent="-169843">
              <a:spcBef>
                <a:spcPts val="300"/>
              </a:spcBef>
              <a:buClr>
                <a:schemeClr val="tx2"/>
              </a:buClr>
              <a:defRPr sz="1600">
                <a:solidFill>
                  <a:srgbClr val="717074"/>
                </a:solidFill>
              </a:defRPr>
            </a:lvl3pPr>
            <a:lvl4pPr marL="1430159" indent="-168255">
              <a:spcBef>
                <a:spcPts val="300"/>
              </a:spcBef>
              <a:buClr>
                <a:schemeClr val="tx2"/>
              </a:buClr>
              <a:defRPr sz="1200">
                <a:solidFill>
                  <a:srgbClr val="717074"/>
                </a:solidFill>
              </a:defRPr>
            </a:lvl4pPr>
            <a:lvl5pPr marL="1769843" indent="-169843">
              <a:spcBef>
                <a:spcPts val="300"/>
              </a:spcBef>
              <a:buClr>
                <a:schemeClr val="tx2"/>
              </a:buClr>
              <a:buFont typeface="Arial"/>
              <a:buChar char="•"/>
              <a:defRPr sz="1100">
                <a:solidFill>
                  <a:srgbClr val="71707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379413" y="228600"/>
            <a:ext cx="8458200" cy="4572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100000"/>
              </a:lnSpc>
              <a:defRPr sz="2800" cap="all" baseline="0">
                <a:solidFill>
                  <a:schemeClr val="tx2"/>
                </a:solidFill>
                <a:latin typeface="Architects Daughter"/>
                <a:cs typeface="Architects Daughter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9418" y="703005"/>
            <a:ext cx="8449733" cy="30241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buNone/>
              <a:defRPr sz="1600" cap="all" baseline="0">
                <a:solidFill>
                  <a:schemeClr val="bg2"/>
                </a:solidFill>
                <a:latin typeface="Architects Daughter"/>
                <a:cs typeface="Architects Daughter"/>
              </a:defRPr>
            </a:lvl1pPr>
            <a:lvl2pPr marL="4571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3888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itle slide_Image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9056448"/>
      </p:ext>
    </p:extLst>
  </p:cSld>
  <p:clrMapOvr>
    <a:masterClrMapping/>
  </p:clrMapOvr>
  <p:transition spd="med">
    <p:wipe dir="r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701750" y="1676833"/>
            <a:ext cx="7028121" cy="1495794"/>
          </a:xfrm>
          <a:prstGeom prst="rect">
            <a:avLst/>
          </a:prstGeom>
        </p:spPr>
        <p:txBody>
          <a:bodyPr lIns="0" tIns="45715" rIns="0" bIns="45715" anchor="t" anchorCtr="0">
            <a:noAutofit/>
          </a:bodyPr>
          <a:lstStyle>
            <a:lvl1pPr>
              <a:defRPr sz="5400" b="0" i="0" baseline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</a:lstStyle>
          <a:p>
            <a:r>
              <a:rPr lang="en-US" dirty="0"/>
              <a:t>Click to edit divider slide title  </a:t>
            </a:r>
          </a:p>
        </p:txBody>
      </p:sp>
    </p:spTree>
    <p:extLst>
      <p:ext uri="{BB962C8B-B14F-4D97-AF65-F5344CB8AC3E}">
        <p14:creationId xmlns:p14="http://schemas.microsoft.com/office/powerpoint/2010/main" val="2085624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4320" y="1761744"/>
            <a:ext cx="5967984" cy="2448306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Font typeface="Arial" pitchFamily="34" charset="0"/>
              <a:buChar char="•"/>
              <a:defRPr sz="1400" b="0" i="0">
                <a:solidFill>
                  <a:schemeClr val="tx2">
                    <a:lumMod val="75000"/>
                  </a:schemeClr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573018" indent="-231746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bg2"/>
              </a:buClr>
              <a:buFont typeface="Museo Sans For Dell" pitchFamily="2" charset="0"/>
              <a:buChar char="–"/>
              <a:defRPr sz="1200" b="0" i="0">
                <a:solidFill>
                  <a:schemeClr val="tx2">
                    <a:lumMod val="75000"/>
                  </a:schemeClr>
                </a:solidFill>
                <a:latin typeface="Arial Regular" charset="0"/>
                <a:ea typeface="Arial Regular" charset="0"/>
                <a:cs typeface="Arial Regular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bg2"/>
              </a:buClr>
              <a:defRPr sz="1000" b="0" i="0">
                <a:solidFill>
                  <a:schemeClr val="tx2">
                    <a:lumMod val="75000"/>
                  </a:schemeClr>
                </a:solidFill>
                <a:latin typeface="Arial Regular" charset="0"/>
                <a:ea typeface="Arial Regular" charset="0"/>
                <a:cs typeface="Arial Regular" charset="0"/>
              </a:defRPr>
            </a:lvl3pPr>
            <a:lvl4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 baseline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Title 8"/>
          <p:cNvSpPr>
            <a:spLocks noGrp="1"/>
          </p:cNvSpPr>
          <p:nvPr>
            <p:ph type="title" hasCustomPrompt="1"/>
          </p:nvPr>
        </p:nvSpPr>
        <p:spPr>
          <a:xfrm>
            <a:off x="169165" y="334437"/>
            <a:ext cx="5961044" cy="767489"/>
          </a:xfrm>
          <a:prstGeom prst="rect">
            <a:avLst/>
          </a:prstGeom>
        </p:spPr>
        <p:txBody>
          <a:bodyPr lIns="91430" tIns="45715" rIns="91430" bIns="45715" anchor="b"/>
          <a:lstStyle>
            <a:lvl1pPr>
              <a:defRPr b="0" i="0" baseline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</a:lstStyle>
          <a:p>
            <a:r>
              <a:rPr lang="en-US" dirty="0"/>
              <a:t>Click to edit for title with subhead lorem ipsum dolor sit </a:t>
            </a:r>
            <a:r>
              <a:rPr lang="en-US" dirty="0" err="1"/>
              <a:t>amet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05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4320" y="1761744"/>
            <a:ext cx="5967984" cy="2448306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Font typeface="Arial" pitchFamily="34" charset="0"/>
              <a:buChar char="•"/>
              <a:defRPr sz="1400" b="0" i="0">
                <a:solidFill>
                  <a:schemeClr val="tx2">
                    <a:lumMod val="75000"/>
                  </a:schemeClr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573018" indent="-231746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bg2"/>
              </a:buClr>
              <a:buFont typeface="Museo Sans For Dell" pitchFamily="2" charset="0"/>
              <a:buChar char="–"/>
              <a:defRPr sz="1200" b="0" i="0">
                <a:solidFill>
                  <a:schemeClr val="tx2">
                    <a:lumMod val="75000"/>
                  </a:schemeClr>
                </a:solidFill>
                <a:latin typeface="Arial Regular" charset="0"/>
                <a:ea typeface="Arial Regular" charset="0"/>
                <a:cs typeface="Arial Regular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bg2"/>
              </a:buClr>
              <a:defRPr sz="1000" b="0" i="0">
                <a:solidFill>
                  <a:schemeClr val="tx2">
                    <a:lumMod val="75000"/>
                  </a:schemeClr>
                </a:solidFill>
                <a:latin typeface="Arial Regular" charset="0"/>
                <a:ea typeface="Arial Regular" charset="0"/>
                <a:cs typeface="Arial Regular" charset="0"/>
              </a:defRPr>
            </a:lvl3pPr>
            <a:lvl4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 baseline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Title 8"/>
          <p:cNvSpPr>
            <a:spLocks noGrp="1"/>
          </p:cNvSpPr>
          <p:nvPr>
            <p:ph type="title" hasCustomPrompt="1"/>
          </p:nvPr>
        </p:nvSpPr>
        <p:spPr>
          <a:xfrm>
            <a:off x="169165" y="334437"/>
            <a:ext cx="5961044" cy="767489"/>
          </a:xfrm>
          <a:prstGeom prst="rect">
            <a:avLst/>
          </a:prstGeom>
        </p:spPr>
        <p:txBody>
          <a:bodyPr lIns="91430" tIns="45715" rIns="91430" bIns="45715" anchor="b"/>
          <a:lstStyle>
            <a:lvl1pPr>
              <a:defRPr b="0" i="0" baseline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</a:lstStyle>
          <a:p>
            <a:r>
              <a:rPr lang="en-US" dirty="0"/>
              <a:t>Click to edit for title with subhead lorem ipsum dolor sit </a:t>
            </a:r>
            <a:r>
              <a:rPr lang="en-US" dirty="0" err="1"/>
              <a:t>amet</a:t>
            </a:r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66705" y="1450508"/>
            <a:ext cx="4029353" cy="25637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0" i="0" spc="250" baseline="0">
                <a:solidFill>
                  <a:schemeClr val="bg2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86817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4320" y="1761744"/>
            <a:ext cx="4090416" cy="2448306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Font typeface="Arial" pitchFamily="34" charset="0"/>
              <a:buChar char="•"/>
              <a:defRPr sz="1400" b="0" i="0">
                <a:solidFill>
                  <a:schemeClr val="tx2">
                    <a:lumMod val="75000"/>
                  </a:schemeClr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573018" indent="-231746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bg2"/>
              </a:buClr>
              <a:buFont typeface="Museo Sans For Dell" pitchFamily="2" charset="0"/>
              <a:buChar char="–"/>
              <a:defRPr sz="1200" b="0" i="0">
                <a:solidFill>
                  <a:schemeClr val="tx2">
                    <a:lumMod val="75000"/>
                  </a:schemeClr>
                </a:solidFill>
                <a:latin typeface="Arial Regular" charset="0"/>
                <a:ea typeface="Arial Regular" charset="0"/>
                <a:cs typeface="Arial Regular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bg2"/>
              </a:buClr>
              <a:defRPr sz="1000" b="0" i="0">
                <a:solidFill>
                  <a:schemeClr val="tx2">
                    <a:lumMod val="75000"/>
                  </a:schemeClr>
                </a:solidFill>
                <a:latin typeface="Arial Regular" charset="0"/>
                <a:ea typeface="Arial Regular" charset="0"/>
                <a:cs typeface="Arial Regular" charset="0"/>
              </a:defRPr>
            </a:lvl3pPr>
            <a:lvl4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 baseline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0" hasCustomPrompt="1"/>
          </p:nvPr>
        </p:nvSpPr>
        <p:spPr>
          <a:xfrm>
            <a:off x="4572000" y="1761744"/>
            <a:ext cx="4090416" cy="2448306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Font typeface="Arial" pitchFamily="34" charset="0"/>
              <a:buChar char="•"/>
              <a:defRPr sz="1400" b="0" i="0">
                <a:solidFill>
                  <a:schemeClr val="tx2">
                    <a:lumMod val="75000"/>
                  </a:schemeClr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573018" indent="-231746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bg2"/>
              </a:buClr>
              <a:buFont typeface="Museo Sans For Dell" pitchFamily="2" charset="0"/>
              <a:buChar char="–"/>
              <a:defRPr sz="1200" b="0" i="0">
                <a:solidFill>
                  <a:schemeClr val="tx2">
                    <a:lumMod val="75000"/>
                  </a:schemeClr>
                </a:solidFill>
                <a:latin typeface="Arial Regular" charset="0"/>
                <a:ea typeface="Arial Regular" charset="0"/>
                <a:cs typeface="Arial Regular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bg2"/>
              </a:buClr>
              <a:defRPr sz="1000" b="0" i="0">
                <a:solidFill>
                  <a:schemeClr val="tx2">
                    <a:lumMod val="75000"/>
                  </a:schemeClr>
                </a:solidFill>
                <a:latin typeface="Arial Regular" charset="0"/>
                <a:ea typeface="Arial Regular" charset="0"/>
                <a:cs typeface="Arial Regular" charset="0"/>
              </a:defRPr>
            </a:lvl3pPr>
            <a:lvl4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 baseline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6" name="Title 8"/>
          <p:cNvSpPr>
            <a:spLocks noGrp="1"/>
          </p:cNvSpPr>
          <p:nvPr>
            <p:ph type="title" hasCustomPrompt="1"/>
          </p:nvPr>
        </p:nvSpPr>
        <p:spPr>
          <a:xfrm>
            <a:off x="169165" y="334437"/>
            <a:ext cx="5961044" cy="767489"/>
          </a:xfrm>
          <a:prstGeom prst="rect">
            <a:avLst/>
          </a:prstGeom>
        </p:spPr>
        <p:txBody>
          <a:bodyPr lIns="91430" tIns="45715" rIns="91430" bIns="45715" anchor="b"/>
          <a:lstStyle>
            <a:lvl1pPr>
              <a:defRPr b="0" i="0" baseline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</a:lstStyle>
          <a:p>
            <a:r>
              <a:rPr lang="en-US" dirty="0"/>
              <a:t>Click to edit for title with subhead lorem ipsum dolor sit </a:t>
            </a:r>
            <a:r>
              <a:rPr lang="en-US" dirty="0" err="1"/>
              <a:t>amet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761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8"/>
          <p:cNvSpPr>
            <a:spLocks noGrp="1"/>
          </p:cNvSpPr>
          <p:nvPr>
            <p:ph type="title" hasCustomPrompt="1"/>
          </p:nvPr>
        </p:nvSpPr>
        <p:spPr>
          <a:xfrm>
            <a:off x="169165" y="334437"/>
            <a:ext cx="5961044" cy="767489"/>
          </a:xfrm>
          <a:prstGeom prst="rect">
            <a:avLst/>
          </a:prstGeom>
        </p:spPr>
        <p:txBody>
          <a:bodyPr lIns="91430" tIns="45715" rIns="91430" bIns="45715" anchor="b"/>
          <a:lstStyle>
            <a:lvl1pPr>
              <a:defRPr b="0" i="0" baseline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</a:lstStyle>
          <a:p>
            <a:r>
              <a:rPr lang="en-US" dirty="0"/>
              <a:t>Click to edit for title with subhead lorem ipsum dolor sit </a:t>
            </a:r>
            <a:r>
              <a:rPr lang="en-US" dirty="0" err="1"/>
              <a:t>amet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4320" y="1761744"/>
            <a:ext cx="4090416" cy="2448306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Font typeface="Arial" pitchFamily="34" charset="0"/>
              <a:buChar char="•"/>
              <a:defRPr sz="1400" b="0" i="0">
                <a:solidFill>
                  <a:schemeClr val="tx2">
                    <a:lumMod val="75000"/>
                  </a:schemeClr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573018" indent="-231746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bg2"/>
              </a:buClr>
              <a:buFont typeface="Museo Sans For Dell" pitchFamily="2" charset="0"/>
              <a:buChar char="–"/>
              <a:defRPr sz="1200" b="0" i="0">
                <a:solidFill>
                  <a:schemeClr val="tx2">
                    <a:lumMod val="75000"/>
                  </a:schemeClr>
                </a:solidFill>
                <a:latin typeface="Arial Regular" charset="0"/>
                <a:ea typeface="Arial Regular" charset="0"/>
                <a:cs typeface="Arial Regular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bg2"/>
              </a:buClr>
              <a:defRPr sz="1000" b="0" i="0">
                <a:solidFill>
                  <a:schemeClr val="tx2">
                    <a:lumMod val="75000"/>
                  </a:schemeClr>
                </a:solidFill>
                <a:latin typeface="Arial Regular" charset="0"/>
                <a:ea typeface="Arial Regular" charset="0"/>
                <a:cs typeface="Arial Regular" charset="0"/>
              </a:defRPr>
            </a:lvl3pPr>
            <a:lvl4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 baseline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10" hasCustomPrompt="1"/>
          </p:nvPr>
        </p:nvSpPr>
        <p:spPr>
          <a:xfrm>
            <a:off x="4572000" y="1761744"/>
            <a:ext cx="4090416" cy="2448306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Font typeface="Arial" pitchFamily="34" charset="0"/>
              <a:buChar char="•"/>
              <a:defRPr sz="1400" b="0" i="0">
                <a:solidFill>
                  <a:schemeClr val="tx2">
                    <a:lumMod val="75000"/>
                  </a:schemeClr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573018" indent="-231746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bg2"/>
              </a:buClr>
              <a:buFont typeface="Museo Sans For Dell" pitchFamily="2" charset="0"/>
              <a:buChar char="–"/>
              <a:defRPr sz="1200" b="0" i="0">
                <a:solidFill>
                  <a:schemeClr val="tx2">
                    <a:lumMod val="75000"/>
                  </a:schemeClr>
                </a:solidFill>
                <a:latin typeface="Arial Regular" charset="0"/>
                <a:ea typeface="Arial Regular" charset="0"/>
                <a:cs typeface="Arial Regular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bg2"/>
              </a:buClr>
              <a:defRPr sz="1000" b="0" i="0">
                <a:solidFill>
                  <a:schemeClr val="tx2">
                    <a:lumMod val="75000"/>
                  </a:schemeClr>
                </a:solidFill>
                <a:latin typeface="Arial Regular" charset="0"/>
                <a:ea typeface="Arial Regular" charset="0"/>
                <a:cs typeface="Arial Regular" charset="0"/>
              </a:defRPr>
            </a:lvl3pPr>
            <a:lvl4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 baseline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66705" y="1450508"/>
            <a:ext cx="4029353" cy="25637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0" i="0" spc="250" baseline="0">
                <a:solidFill>
                  <a:schemeClr val="bg2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5" y="1450508"/>
            <a:ext cx="4029353" cy="25637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0" i="0" spc="250" baseline="0">
                <a:solidFill>
                  <a:schemeClr val="bg2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82034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u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3260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60846" cy="5152976"/>
          </a:xfrm>
          <a:prstGeom prst="rect">
            <a:avLst/>
          </a:prstGeom>
        </p:spPr>
      </p:pic>
      <p:sp>
        <p:nvSpPr>
          <p:cNvPr id="9" name="Title Placeholder 21"/>
          <p:cNvSpPr>
            <a:spLocks noGrp="1"/>
          </p:cNvSpPr>
          <p:nvPr>
            <p:ph type="ctrTitle" hasCustomPrompt="1"/>
          </p:nvPr>
        </p:nvSpPr>
        <p:spPr>
          <a:xfrm>
            <a:off x="274319" y="290337"/>
            <a:ext cx="5200791" cy="1661993"/>
          </a:xfrm>
          <a:prstGeom prst="rect">
            <a:avLst/>
          </a:prstGeom>
        </p:spPr>
        <p:txBody>
          <a:bodyPr wrap="square" lIns="0" tIns="45715" rIns="0" bIns="45715" anchor="b" anchorCtr="0">
            <a:norm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sz="5400" b="0" i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title slide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subTitle" idx="1" hasCustomPrompt="1"/>
          </p:nvPr>
        </p:nvSpPr>
        <p:spPr>
          <a:xfrm>
            <a:off x="274322" y="2252134"/>
            <a:ext cx="5200791" cy="311624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buFont typeface="Wingdings" pitchFamily="2" charset="2"/>
              <a:buNone/>
              <a:defRPr sz="2000" b="1" i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5" descr="DellEMC_Partner_Logo_EMBOSSED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987" y="3521869"/>
            <a:ext cx="18288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376780"/>
      </p:ext>
    </p:extLst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_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50644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lIns="182782" tIns="137087" rIns="137087" bIns="137087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US" sz="20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1476" name="Title Placeholder 21"/>
          <p:cNvSpPr>
            <a:spLocks noGrp="1"/>
          </p:cNvSpPr>
          <p:nvPr>
            <p:ph type="ctrTitle" hasCustomPrompt="1"/>
          </p:nvPr>
        </p:nvSpPr>
        <p:spPr>
          <a:xfrm>
            <a:off x="274325" y="294167"/>
            <a:ext cx="5200791" cy="1661993"/>
          </a:xfrm>
          <a:prstGeom prst="rect">
            <a:avLst/>
          </a:prstGeom>
        </p:spPr>
        <p:txBody>
          <a:bodyPr wrap="square" lIns="0" tIns="45697" rIns="0" bIns="45697" anchor="b" anchorCtr="0">
            <a:norm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sz="5400" b="0" i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title slide</a:t>
            </a:r>
          </a:p>
        </p:txBody>
      </p:sp>
      <p:sp>
        <p:nvSpPr>
          <p:cNvPr id="361477" name="Text Placeholder 12"/>
          <p:cNvSpPr>
            <a:spLocks noGrp="1"/>
          </p:cNvSpPr>
          <p:nvPr>
            <p:ph type="subTitle" idx="1" hasCustomPrompt="1"/>
          </p:nvPr>
        </p:nvSpPr>
        <p:spPr>
          <a:xfrm>
            <a:off x="274325" y="2252134"/>
            <a:ext cx="5200791" cy="311624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buFont typeface="Wingdings" pitchFamily="2" charset="2"/>
              <a:buNone/>
              <a:defRPr sz="2000" b="1" i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0135" y="4374072"/>
            <a:ext cx="1630654" cy="2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094673"/>
      </p:ext>
    </p:extLst>
  </p:cSld>
  <p:clrMapOvr>
    <a:masterClrMapping/>
  </p:clrMapOvr>
  <p:transition spd="med">
    <p:wipe dir="r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"/>
            <a:ext cx="9160844" cy="5152975"/>
          </a:xfrm>
          <a:prstGeom prst="rect">
            <a:avLst/>
          </a:prstGeom>
        </p:spPr>
      </p:pic>
      <p:sp>
        <p:nvSpPr>
          <p:cNvPr id="9" name="Title Placeholder 21"/>
          <p:cNvSpPr>
            <a:spLocks noGrp="1"/>
          </p:cNvSpPr>
          <p:nvPr>
            <p:ph type="ctrTitle" hasCustomPrompt="1"/>
          </p:nvPr>
        </p:nvSpPr>
        <p:spPr>
          <a:xfrm>
            <a:off x="274322" y="289731"/>
            <a:ext cx="5200791" cy="1661993"/>
          </a:xfrm>
          <a:prstGeom prst="rect">
            <a:avLst/>
          </a:prstGeom>
        </p:spPr>
        <p:txBody>
          <a:bodyPr wrap="square" lIns="0" tIns="45715" rIns="0" bIns="45715" anchor="b" anchorCtr="0">
            <a:normAutofit/>
          </a:bodyPr>
          <a:lstStyle>
            <a:lvl1pPr>
              <a:defRPr lang="en-US" sz="5400" i="0" dirty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title slide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subTitle" idx="1" hasCustomPrompt="1"/>
          </p:nvPr>
        </p:nvSpPr>
        <p:spPr>
          <a:xfrm>
            <a:off x="274322" y="2252134"/>
            <a:ext cx="5200791" cy="311624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buFont typeface="Wingdings" pitchFamily="2" charset="2"/>
              <a:buNone/>
              <a:defRPr sz="2000" b="1" i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6" descr="DellEMC_Partner_Logo_EMBOSSED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987" y="3521869"/>
            <a:ext cx="18288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715657"/>
      </p:ext>
    </p:extLst>
  </p:cSld>
  <p:clrMapOvr>
    <a:masterClrMapping/>
  </p:clrMapOvr>
  <p:transition spd="med">
    <p:wipe dir="r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"/>
            <a:ext cx="9160844" cy="5152975"/>
          </a:xfrm>
          <a:prstGeom prst="rect">
            <a:avLst/>
          </a:prstGeom>
        </p:spPr>
      </p:pic>
      <p:sp>
        <p:nvSpPr>
          <p:cNvPr id="9" name="Title Placeholder 21"/>
          <p:cNvSpPr>
            <a:spLocks noGrp="1"/>
          </p:cNvSpPr>
          <p:nvPr>
            <p:ph type="ctrTitle" hasCustomPrompt="1"/>
          </p:nvPr>
        </p:nvSpPr>
        <p:spPr>
          <a:xfrm>
            <a:off x="274319" y="288119"/>
            <a:ext cx="5200791" cy="1661993"/>
          </a:xfrm>
          <a:prstGeom prst="rect">
            <a:avLst/>
          </a:prstGeom>
        </p:spPr>
        <p:txBody>
          <a:bodyPr wrap="square" lIns="0" tIns="45715" rIns="0" bIns="45715" anchor="b" anchorCtr="0">
            <a:norm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sz="5400" b="0" i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title slide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subTitle" idx="1" hasCustomPrompt="1"/>
          </p:nvPr>
        </p:nvSpPr>
        <p:spPr>
          <a:xfrm>
            <a:off x="274322" y="2252134"/>
            <a:ext cx="5200791" cy="311624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buFont typeface="Wingdings" pitchFamily="2" charset="2"/>
              <a:buNone/>
              <a:defRPr sz="2000" b="1" i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6" descr="DellEMC_Partner_Logo_EMBOSSED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987" y="3521869"/>
            <a:ext cx="18288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477474"/>
      </p:ext>
    </p:extLst>
  </p:cSld>
  <p:clrMapOvr>
    <a:masterClrMapping/>
  </p:clrMapOvr>
  <p:transition spd="med">
    <p:wipe dir="r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_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6" name="Title Placeholder 21"/>
          <p:cNvSpPr>
            <a:spLocks noGrp="1"/>
          </p:cNvSpPr>
          <p:nvPr>
            <p:ph type="ctrTitle" hasCustomPrompt="1"/>
          </p:nvPr>
        </p:nvSpPr>
        <p:spPr>
          <a:xfrm>
            <a:off x="274322" y="294167"/>
            <a:ext cx="5200791" cy="1661993"/>
          </a:xfrm>
          <a:prstGeom prst="rect">
            <a:avLst/>
          </a:prstGeom>
        </p:spPr>
        <p:txBody>
          <a:bodyPr wrap="square" lIns="0" tIns="45715" rIns="0" bIns="45715" anchor="b" anchorCtr="0">
            <a:norm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sz="5400" b="0" i="0" smtClean="0">
                <a:solidFill>
                  <a:schemeClr val="tx2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title slide</a:t>
            </a:r>
          </a:p>
        </p:txBody>
      </p:sp>
      <p:sp>
        <p:nvSpPr>
          <p:cNvPr id="361477" name="Text Placeholder 12"/>
          <p:cNvSpPr>
            <a:spLocks noGrp="1"/>
          </p:cNvSpPr>
          <p:nvPr>
            <p:ph type="subTitle" idx="1" hasCustomPrompt="1"/>
          </p:nvPr>
        </p:nvSpPr>
        <p:spPr>
          <a:xfrm>
            <a:off x="274322" y="2252134"/>
            <a:ext cx="5200791" cy="311624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buFont typeface="Wingdings" pitchFamily="2" charset="2"/>
              <a:buNone/>
              <a:defRPr sz="2000" b="1" i="0" smtClean="0">
                <a:solidFill>
                  <a:schemeClr val="tx2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5" descr="DellEMC_Partner_Logo_1C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987" y="3520933"/>
            <a:ext cx="1828800" cy="1143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746504"/>
      </p:ext>
    </p:extLst>
  </p:cSld>
  <p:clrMapOvr>
    <a:masterClrMapping/>
  </p:clrMapOvr>
  <p:transition spd="med">
    <p:wipe dir="r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6780" cy="5150688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74325" y="1748271"/>
            <a:ext cx="6850901" cy="1495794"/>
          </a:xfrm>
          <a:prstGeom prst="rect">
            <a:avLst/>
          </a:prstGeom>
        </p:spPr>
        <p:txBody>
          <a:bodyPr lIns="0" tIns="45715" rIns="0" bIns="45715" anchor="ctr" anchorCtr="0">
            <a:normAutofit/>
          </a:bodyPr>
          <a:lstStyle>
            <a:lvl1pPr>
              <a:defRPr sz="5400" baseline="0">
                <a:solidFill>
                  <a:schemeClr val="tx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divider slide title  </a:t>
            </a:r>
          </a:p>
        </p:txBody>
      </p:sp>
      <p:pic>
        <p:nvPicPr>
          <p:cNvPr id="5" name="Picture 4" descr="DellEMC_Partner_Logo_EMBOSSED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4935" y="4501589"/>
            <a:ext cx="731726" cy="457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370272"/>
      </p:ext>
    </p:extLst>
  </p:cSld>
  <p:clrMapOvr>
    <a:masterClrMapping/>
  </p:clrMapOvr>
  <p:transition spd="med">
    <p:wipe dir="r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1"/>
            <a:ext cx="9156778" cy="5150688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74325" y="1748271"/>
            <a:ext cx="6850901" cy="1495794"/>
          </a:xfrm>
          <a:prstGeom prst="rect">
            <a:avLst/>
          </a:prstGeom>
        </p:spPr>
        <p:txBody>
          <a:bodyPr lIns="0" tIns="45715" rIns="0" bIns="45715" anchor="ctr" anchorCtr="0">
            <a:normAutofit/>
          </a:bodyPr>
          <a:lstStyle>
            <a:lvl1pPr>
              <a:defRPr sz="5400" baseline="0">
                <a:solidFill>
                  <a:schemeClr val="tx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divider slide title  </a:t>
            </a:r>
          </a:p>
        </p:txBody>
      </p:sp>
      <p:pic>
        <p:nvPicPr>
          <p:cNvPr id="8" name="Picture 7" descr="DellEMC_Partner_Logo_EMBOSSED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4935" y="4501589"/>
            <a:ext cx="731726" cy="457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31859"/>
      </p:ext>
    </p:extLst>
  </p:cSld>
  <p:clrMapOvr>
    <a:masterClrMapping/>
  </p:clrMapOvr>
  <p:transition spd="med">
    <p:wipe dir="r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1"/>
            <a:ext cx="9156778" cy="5150688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74325" y="1748271"/>
            <a:ext cx="6850901" cy="1495794"/>
          </a:xfrm>
          <a:prstGeom prst="rect">
            <a:avLst/>
          </a:prstGeom>
        </p:spPr>
        <p:txBody>
          <a:bodyPr lIns="0" tIns="45715" rIns="0" bIns="45715" anchor="ctr" anchorCtr="0">
            <a:normAutofit/>
          </a:bodyPr>
          <a:lstStyle>
            <a:lvl1pPr>
              <a:defRPr sz="5400" baseline="0">
                <a:solidFill>
                  <a:schemeClr val="tx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divider slide title  </a:t>
            </a:r>
          </a:p>
        </p:txBody>
      </p:sp>
      <p:pic>
        <p:nvPicPr>
          <p:cNvPr id="5" name="Picture 4" descr="DellEMC_Partner_Logo_EMBOSSED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4935" y="4501589"/>
            <a:ext cx="731726" cy="457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58213"/>
      </p:ext>
    </p:extLst>
  </p:cSld>
  <p:clrMapOvr>
    <a:masterClrMapping/>
  </p:clrMapOvr>
  <p:transition spd="med">
    <p:wipe dir="r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_Granite">
    <p:bg>
      <p:bgPr>
        <a:solidFill>
          <a:srgbClr val="8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74325" y="1748271"/>
            <a:ext cx="6850901" cy="1495794"/>
          </a:xfrm>
          <a:prstGeom prst="rect">
            <a:avLst/>
          </a:prstGeom>
        </p:spPr>
        <p:txBody>
          <a:bodyPr lIns="0" tIns="45715" rIns="0" bIns="45715" anchor="ctr" anchorCtr="0">
            <a:normAutofit/>
          </a:bodyPr>
          <a:lstStyle>
            <a:lvl1pPr>
              <a:defRPr sz="5400" baseline="0">
                <a:solidFill>
                  <a:schemeClr val="tx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divider slide title  </a:t>
            </a:r>
          </a:p>
        </p:txBody>
      </p:sp>
      <p:pic>
        <p:nvPicPr>
          <p:cNvPr id="6" name="Picture 5" descr="DellEMC_Partner_Logo_1C.pd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5139" y="4500545"/>
            <a:ext cx="731520" cy="458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848273"/>
      </p:ext>
    </p:extLst>
  </p:cSld>
  <p:clrMapOvr>
    <a:masterClrMapping/>
  </p:clrMapOvr>
  <p:transition spd="med">
    <p:wipe dir="r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_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271886"/>
            <a:ext cx="7955280" cy="640080"/>
          </a:xfrm>
          <a:prstGeom prst="rect">
            <a:avLst/>
          </a:prstGeom>
        </p:spPr>
        <p:txBody>
          <a:bodyPr lIns="0" tIns="45715" rIns="0" bIns="45715"/>
          <a:lstStyle>
            <a:lvl1pPr>
              <a:defRPr baseline="0">
                <a:solidFill>
                  <a:srgbClr val="007DB8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content page title</a:t>
            </a:r>
          </a:p>
        </p:txBody>
      </p:sp>
      <p:sp>
        <p:nvSpPr>
          <p:cNvPr id="4" name="Content Placeholder 4"/>
          <p:cNvSpPr>
            <a:spLocks noGrp="1"/>
          </p:cNvSpPr>
          <p:nvPr>
            <p:ph sz="quarter" idx="10"/>
          </p:nvPr>
        </p:nvSpPr>
        <p:spPr>
          <a:xfrm>
            <a:off x="271468" y="1277943"/>
            <a:ext cx="7958137" cy="3192461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808080"/>
              </a:buClr>
              <a:buNone/>
              <a:defRPr>
                <a:latin typeface="+mn-lt"/>
                <a:ea typeface="Arial"/>
              </a:defRPr>
            </a:lvl1pPr>
            <a:lvl2pPr marL="341267" inden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buNone/>
              <a:defRPr>
                <a:latin typeface="+mn-lt"/>
                <a:ea typeface="Arial"/>
              </a:defRPr>
            </a:lvl2pPr>
            <a:lvl3pPr marL="688890" inden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buNone/>
              <a:defRPr>
                <a:latin typeface="+mn-lt"/>
                <a:ea typeface="Arial"/>
              </a:defRPr>
            </a:lvl3pPr>
            <a:lvl4pPr marL="1258730" indent="-230159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</a:defRPr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 sz="10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46973745"/>
      </p:ext>
    </p:extLst>
  </p:cSld>
  <p:clrMapOvr>
    <a:masterClrMapping/>
  </p:clrMapOvr>
  <p:transition spd="med">
    <p:wipe dir="r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_Bulleted 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271886"/>
            <a:ext cx="7955280" cy="640080"/>
          </a:xfrm>
          <a:prstGeom prst="rect">
            <a:avLst/>
          </a:prstGeom>
        </p:spPr>
        <p:txBody>
          <a:bodyPr lIns="0" tIns="45715" rIns="0" bIns="45715"/>
          <a:lstStyle>
            <a:lvl1pPr>
              <a:defRPr baseline="0">
                <a:solidFill>
                  <a:srgbClr val="007DB8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content page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71468" y="1277943"/>
            <a:ext cx="7958137" cy="3192461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2pPr>
            <a:lvl3pPr marL="858733" indent="-169843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3pPr>
            <a:lvl4pPr marL="1258730" indent="-230159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</a:defRPr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 sz="10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53171817"/>
      </p:ext>
    </p:extLst>
  </p:cSld>
  <p:clrMapOvr>
    <a:masterClrMapping/>
  </p:clrMapOvr>
  <p:transition spd="med">
    <p:wipe dir="r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271885"/>
            <a:ext cx="7955280" cy="640080"/>
          </a:xfrm>
          <a:prstGeom prst="rect">
            <a:avLst/>
          </a:prstGeom>
        </p:spPr>
        <p:txBody>
          <a:bodyPr lIns="0" tIns="45715" rIns="0" bIns="45715">
            <a:normAutofit/>
          </a:bodyPr>
          <a:lstStyle>
            <a:lvl1pPr>
              <a:defRPr baseline="0">
                <a:solidFill>
                  <a:srgbClr val="007DB8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content page title </a:t>
            </a:r>
          </a:p>
        </p:txBody>
      </p:sp>
      <p:sp>
        <p:nvSpPr>
          <p:cNvPr id="5" name="Text Placeholder 12"/>
          <p:cNvSpPr>
            <a:spLocks noGrp="1"/>
          </p:cNvSpPr>
          <p:nvPr>
            <p:ph type="subTitle" idx="11" hasCustomPrompt="1"/>
          </p:nvPr>
        </p:nvSpPr>
        <p:spPr>
          <a:xfrm>
            <a:off x="266700" y="1057771"/>
            <a:ext cx="7960422" cy="313267"/>
          </a:xfrm>
          <a:prstGeom prst="rect">
            <a:avLst/>
          </a:prstGeom>
        </p:spPr>
        <p:txBody>
          <a:bodyPr lIns="0" tIns="45715" rIns="0" bIns="45715" anchor="t" anchorCtr="0"/>
          <a:lstStyle>
            <a:lvl1pPr marL="228570" indent="-228570">
              <a:buNone/>
              <a:defRPr lang="en-US" b="1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pPr marL="0" lvl="0" indent="0"/>
            <a:r>
              <a:rPr lang="en-US" dirty="0"/>
              <a:t>Click to edit master subtitle style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0"/>
          </p:nvPr>
        </p:nvSpPr>
        <p:spPr>
          <a:xfrm>
            <a:off x="271468" y="1541468"/>
            <a:ext cx="7958137" cy="2928937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2pPr>
            <a:lvl3pPr marL="858733" indent="-169843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3pPr>
            <a:lvl4pPr marL="1258730" indent="-230159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</a:defRPr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 sz="10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2868004"/>
      </p:ext>
    </p:extLst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264629"/>
            <a:ext cx="7955280" cy="640080"/>
          </a:xfrm>
          <a:prstGeom prst="rect">
            <a:avLst/>
          </a:prstGeom>
        </p:spPr>
        <p:txBody>
          <a:bodyPr lIns="0" tIns="45697" rIns="0" bIns="45697"/>
          <a:lstStyle>
            <a:lvl1pPr>
              <a:defRPr baseline="0"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content page title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4327" y="1280161"/>
            <a:ext cx="7955279" cy="32004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None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  <a:lvl2pPr marL="572780" indent="-23165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20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 baseline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834579284"/>
      </p:ext>
    </p:extLst>
  </p:cSld>
  <p:clrMapOvr>
    <a:masterClrMapping/>
  </p:clrMapOvr>
  <p:transition spd="med">
    <p:wipe dir="r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two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271886"/>
            <a:ext cx="7955280" cy="640080"/>
          </a:xfrm>
          <a:prstGeom prst="rect">
            <a:avLst/>
          </a:prstGeom>
        </p:spPr>
        <p:txBody>
          <a:bodyPr lIns="0" tIns="45715" rIns="0" bIns="45715"/>
          <a:lstStyle>
            <a:lvl1pPr>
              <a:defRPr>
                <a:solidFill>
                  <a:srgbClr val="007DB8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content page title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71468" y="1277943"/>
            <a:ext cx="3843337" cy="3192461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2pPr>
            <a:lvl3pPr marL="858733" indent="-169843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3pPr>
            <a:lvl4pPr marL="1258730" indent="-230159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</a:defRPr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 sz="10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1"/>
          </p:nvPr>
        </p:nvSpPr>
        <p:spPr>
          <a:xfrm>
            <a:off x="4376739" y="1277943"/>
            <a:ext cx="3852862" cy="3192461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2pPr>
            <a:lvl3pPr marL="858733" indent="-169843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3pPr>
            <a:lvl4pPr marL="1258730" indent="-230159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</a:defRPr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 sz="10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35415024"/>
      </p:ext>
    </p:extLst>
  </p:cSld>
  <p:clrMapOvr>
    <a:masterClrMapping/>
  </p:clrMapOvr>
  <p:transition spd="med">
    <p:wipe dir="r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left margi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73055" y="271464"/>
            <a:ext cx="4295219" cy="814832"/>
          </a:xfrm>
          <a:prstGeom prst="rect">
            <a:avLst/>
          </a:prstGeom>
        </p:spPr>
        <p:txBody>
          <a:bodyPr lIns="0" tIns="45715" rIns="0" bIns="45715"/>
          <a:lstStyle>
            <a:lvl1pPr>
              <a:defRPr>
                <a:solidFill>
                  <a:srgbClr val="007DB8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content page title</a:t>
            </a:r>
          </a:p>
        </p:txBody>
      </p:sp>
      <p:sp>
        <p:nvSpPr>
          <p:cNvPr id="4" name="Content Placeholder 4"/>
          <p:cNvSpPr>
            <a:spLocks noGrp="1"/>
          </p:cNvSpPr>
          <p:nvPr>
            <p:ph sz="quarter" idx="10"/>
          </p:nvPr>
        </p:nvSpPr>
        <p:spPr>
          <a:xfrm>
            <a:off x="271464" y="1277943"/>
            <a:ext cx="4291012" cy="3192461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2pPr>
            <a:lvl3pPr marL="858733" indent="-169843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3pPr>
            <a:lvl4pPr marL="1258730" indent="-230159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</a:defRPr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 sz="10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56653805"/>
      </p:ext>
    </p:extLst>
  </p:cSld>
  <p:clrMapOvr>
    <a:masterClrMapping/>
  </p:clrMapOvr>
  <p:transition spd="med">
    <p:wipe dir="r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left margin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73050" y="274057"/>
            <a:ext cx="4865304" cy="486332"/>
          </a:xfrm>
          <a:prstGeom prst="rect">
            <a:avLst/>
          </a:prstGeom>
        </p:spPr>
        <p:txBody>
          <a:bodyPr lIns="0" tIns="45715" rIns="0" bIns="45715"/>
          <a:lstStyle>
            <a:lvl1pPr>
              <a:defRPr baseline="0"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content page title</a:t>
            </a:r>
          </a:p>
        </p:txBody>
      </p:sp>
      <p:sp>
        <p:nvSpPr>
          <p:cNvPr id="7" name="Text Placeholder 12"/>
          <p:cNvSpPr>
            <a:spLocks noGrp="1"/>
          </p:cNvSpPr>
          <p:nvPr>
            <p:ph type="subTitle" idx="11" hasCustomPrompt="1"/>
          </p:nvPr>
        </p:nvSpPr>
        <p:spPr>
          <a:xfrm>
            <a:off x="266700" y="767414"/>
            <a:ext cx="4305300" cy="313267"/>
          </a:xfrm>
          <a:prstGeom prst="rect">
            <a:avLst/>
          </a:prstGeom>
        </p:spPr>
        <p:txBody>
          <a:bodyPr lIns="0" tIns="45715" rIns="0" bIns="45715" anchor="t" anchorCtr="0"/>
          <a:lstStyle>
            <a:lvl1pPr marL="228570" indent="-228570">
              <a:buNone/>
              <a:defRPr lang="en-US" b="1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pPr marL="0" lvl="0" indent="0"/>
            <a:r>
              <a:rPr lang="en-US" dirty="0"/>
              <a:t>Click to edit master subtitle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71464" y="1277943"/>
            <a:ext cx="4291012" cy="3192461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2pPr>
            <a:lvl3pPr marL="858733" indent="-169843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3pPr>
            <a:lvl4pPr marL="1258730" indent="-230159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</a:defRPr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 sz="10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97396567"/>
      </p:ext>
    </p:extLst>
  </p:cSld>
  <p:clrMapOvr>
    <a:masterClrMapping/>
  </p:clrMapOvr>
  <p:transition spd="med">
    <p:wipe dir="r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left margin with subhead and 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74320" y="274320"/>
            <a:ext cx="4297680" cy="840802"/>
          </a:xfrm>
          <a:prstGeom prst="rect">
            <a:avLst/>
          </a:prstGeom>
        </p:spPr>
        <p:txBody>
          <a:bodyPr lIns="0" tIns="45715" rIns="0" bIns="45715"/>
          <a:lstStyle>
            <a:lvl1pPr>
              <a:defRPr baseline="0">
                <a:solidFill>
                  <a:srgbClr val="007DB8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content </a:t>
            </a:r>
            <a:br>
              <a:rPr lang="en-US" dirty="0"/>
            </a:br>
            <a:r>
              <a:rPr lang="en-US" dirty="0"/>
              <a:t>page title</a:t>
            </a:r>
          </a:p>
        </p:txBody>
      </p:sp>
      <p:sp>
        <p:nvSpPr>
          <p:cNvPr id="7" name="Text Placeholder 12"/>
          <p:cNvSpPr>
            <a:spLocks noGrp="1"/>
          </p:cNvSpPr>
          <p:nvPr>
            <p:ph type="subTitle" idx="11" hasCustomPrompt="1"/>
          </p:nvPr>
        </p:nvSpPr>
        <p:spPr>
          <a:xfrm>
            <a:off x="266700" y="1113371"/>
            <a:ext cx="4305300" cy="313267"/>
          </a:xfrm>
          <a:prstGeom prst="rect">
            <a:avLst/>
          </a:prstGeom>
        </p:spPr>
        <p:txBody>
          <a:bodyPr lIns="0" tIns="45715" rIns="0" bIns="45715" anchor="t" anchorCtr="0"/>
          <a:lstStyle>
            <a:lvl1pPr marL="228570" indent="-228570">
              <a:buNone/>
              <a:defRPr lang="en-US" b="1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pPr marL="0" lvl="0" indent="0"/>
            <a:r>
              <a:rPr lang="en-US" dirty="0"/>
              <a:t>Click to edit master subtitle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71464" y="1541468"/>
            <a:ext cx="4291012" cy="2928937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2pPr>
            <a:lvl3pPr marL="858733" indent="-169843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3pPr>
            <a:lvl4pPr marL="1258730" indent="-230159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</a:defRPr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 sz="10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92293966"/>
      </p:ext>
    </p:extLst>
  </p:cSld>
  <p:clrMapOvr>
    <a:masterClrMapping/>
  </p:clrMapOvr>
  <p:transition spd="med">
    <p:wipe dir="r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no 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271891"/>
            <a:ext cx="7955280" cy="472577"/>
          </a:xfrm>
          <a:prstGeom prst="rect">
            <a:avLst/>
          </a:prstGeom>
        </p:spPr>
        <p:txBody>
          <a:bodyPr lIns="0" tIns="45715" rIns="0" bIns="45715"/>
          <a:lstStyle>
            <a:lvl1pPr>
              <a:defRPr>
                <a:solidFill>
                  <a:srgbClr val="007DB8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content page title</a:t>
            </a:r>
          </a:p>
        </p:txBody>
      </p:sp>
    </p:spTree>
    <p:extLst>
      <p:ext uri="{BB962C8B-B14F-4D97-AF65-F5344CB8AC3E}">
        <p14:creationId xmlns:p14="http://schemas.microsoft.com/office/powerpoint/2010/main" val="3687651951"/>
      </p:ext>
    </p:extLst>
  </p:cSld>
  <p:clrMapOvr>
    <a:masterClrMapping/>
  </p:clrMapOvr>
  <p:transition spd="med">
    <p:wipe dir="r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1355975"/>
      </p:ext>
    </p:extLst>
  </p:cSld>
  <p:clrMapOvr>
    <a:masterClrMapping/>
  </p:clrMapOvr>
  <p:transition spd="med">
    <p:wipe dir="r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4320" y="1761744"/>
            <a:ext cx="5967984" cy="2448306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Font typeface="Arial" pitchFamily="34" charset="0"/>
              <a:buChar char="•"/>
              <a:defRPr sz="1400" b="0" i="0">
                <a:solidFill>
                  <a:schemeClr val="tx2">
                    <a:lumMod val="75000"/>
                  </a:schemeClr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573018" indent="-231746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bg2"/>
              </a:buClr>
              <a:buFont typeface="Museo Sans For Dell" pitchFamily="2" charset="0"/>
              <a:buChar char="–"/>
              <a:defRPr sz="1200" b="0" i="0">
                <a:solidFill>
                  <a:schemeClr val="tx2">
                    <a:lumMod val="75000"/>
                  </a:schemeClr>
                </a:solidFill>
                <a:latin typeface="Arial Regular" charset="0"/>
                <a:ea typeface="Arial Regular" charset="0"/>
                <a:cs typeface="Arial Regular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bg2"/>
              </a:buClr>
              <a:defRPr sz="1000" b="0" i="0">
                <a:solidFill>
                  <a:schemeClr val="tx2">
                    <a:lumMod val="75000"/>
                  </a:schemeClr>
                </a:solidFill>
                <a:latin typeface="Arial Regular" charset="0"/>
                <a:ea typeface="Arial Regular" charset="0"/>
                <a:cs typeface="Arial Regular" charset="0"/>
              </a:defRPr>
            </a:lvl3pPr>
            <a:lvl4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 baseline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Title 8"/>
          <p:cNvSpPr>
            <a:spLocks noGrp="1"/>
          </p:cNvSpPr>
          <p:nvPr>
            <p:ph type="title" hasCustomPrompt="1"/>
          </p:nvPr>
        </p:nvSpPr>
        <p:spPr>
          <a:xfrm>
            <a:off x="169165" y="334437"/>
            <a:ext cx="5961044" cy="767489"/>
          </a:xfrm>
          <a:prstGeom prst="rect">
            <a:avLst/>
          </a:prstGeom>
        </p:spPr>
        <p:txBody>
          <a:bodyPr lIns="91430" tIns="45715" rIns="91430" bIns="45715" anchor="b"/>
          <a:lstStyle>
            <a:lvl1pPr>
              <a:defRPr b="0" i="0" baseline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</a:lstStyle>
          <a:p>
            <a:r>
              <a:rPr lang="en-US" dirty="0"/>
              <a:t>Click to edit for title with subhead lorem ipsum dolor sit </a:t>
            </a:r>
            <a:r>
              <a:rPr lang="en-US" dirty="0" err="1"/>
              <a:t>amet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688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4320" y="1761744"/>
            <a:ext cx="5967984" cy="2448306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Font typeface="Arial" pitchFamily="34" charset="0"/>
              <a:buChar char="•"/>
              <a:defRPr sz="1400" b="0" i="0">
                <a:solidFill>
                  <a:schemeClr val="tx2">
                    <a:lumMod val="75000"/>
                  </a:schemeClr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573018" indent="-231746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bg2"/>
              </a:buClr>
              <a:buFont typeface="Museo Sans For Dell" pitchFamily="2" charset="0"/>
              <a:buChar char="–"/>
              <a:defRPr sz="1200" b="0" i="0">
                <a:solidFill>
                  <a:schemeClr val="tx2">
                    <a:lumMod val="75000"/>
                  </a:schemeClr>
                </a:solidFill>
                <a:latin typeface="Arial Regular" charset="0"/>
                <a:ea typeface="Arial Regular" charset="0"/>
                <a:cs typeface="Arial Regular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bg2"/>
              </a:buClr>
              <a:defRPr sz="1000" b="0" i="0">
                <a:solidFill>
                  <a:schemeClr val="tx2">
                    <a:lumMod val="75000"/>
                  </a:schemeClr>
                </a:solidFill>
                <a:latin typeface="Arial Regular" charset="0"/>
                <a:ea typeface="Arial Regular" charset="0"/>
                <a:cs typeface="Arial Regular" charset="0"/>
              </a:defRPr>
            </a:lvl3pPr>
            <a:lvl4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 baseline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Title 8"/>
          <p:cNvSpPr>
            <a:spLocks noGrp="1"/>
          </p:cNvSpPr>
          <p:nvPr>
            <p:ph type="title" hasCustomPrompt="1"/>
          </p:nvPr>
        </p:nvSpPr>
        <p:spPr>
          <a:xfrm>
            <a:off x="169165" y="334437"/>
            <a:ext cx="5961044" cy="767489"/>
          </a:xfrm>
          <a:prstGeom prst="rect">
            <a:avLst/>
          </a:prstGeom>
        </p:spPr>
        <p:txBody>
          <a:bodyPr lIns="91430" tIns="45715" rIns="91430" bIns="45715" anchor="b"/>
          <a:lstStyle>
            <a:lvl1pPr>
              <a:defRPr b="0" i="0" baseline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</a:lstStyle>
          <a:p>
            <a:r>
              <a:rPr lang="en-US" dirty="0"/>
              <a:t>Click to edit for title with subhead lorem ipsum dolor sit </a:t>
            </a:r>
            <a:r>
              <a:rPr lang="en-US" dirty="0" err="1"/>
              <a:t>amet</a:t>
            </a:r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66705" y="1450508"/>
            <a:ext cx="4029353" cy="25637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0" i="0" spc="250" baseline="0">
                <a:solidFill>
                  <a:schemeClr val="bg2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4233075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4320" y="1761744"/>
            <a:ext cx="4090416" cy="2448306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Font typeface="Arial" pitchFamily="34" charset="0"/>
              <a:buChar char="•"/>
              <a:defRPr sz="1400" b="0" i="0">
                <a:solidFill>
                  <a:schemeClr val="tx2">
                    <a:lumMod val="75000"/>
                  </a:schemeClr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573018" indent="-231746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bg2"/>
              </a:buClr>
              <a:buFont typeface="Museo Sans For Dell" pitchFamily="2" charset="0"/>
              <a:buChar char="–"/>
              <a:defRPr sz="1200" b="0" i="0">
                <a:solidFill>
                  <a:schemeClr val="tx2">
                    <a:lumMod val="75000"/>
                  </a:schemeClr>
                </a:solidFill>
                <a:latin typeface="Arial Regular" charset="0"/>
                <a:ea typeface="Arial Regular" charset="0"/>
                <a:cs typeface="Arial Regular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bg2"/>
              </a:buClr>
              <a:defRPr sz="1000" b="0" i="0">
                <a:solidFill>
                  <a:schemeClr val="tx2">
                    <a:lumMod val="75000"/>
                  </a:schemeClr>
                </a:solidFill>
                <a:latin typeface="Arial Regular" charset="0"/>
                <a:ea typeface="Arial Regular" charset="0"/>
                <a:cs typeface="Arial Regular" charset="0"/>
              </a:defRPr>
            </a:lvl3pPr>
            <a:lvl4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 baseline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0" hasCustomPrompt="1"/>
          </p:nvPr>
        </p:nvSpPr>
        <p:spPr>
          <a:xfrm>
            <a:off x="4572000" y="1761744"/>
            <a:ext cx="4090416" cy="2448306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Font typeface="Arial" pitchFamily="34" charset="0"/>
              <a:buChar char="•"/>
              <a:defRPr sz="1400" b="0" i="0">
                <a:solidFill>
                  <a:schemeClr val="tx2">
                    <a:lumMod val="75000"/>
                  </a:schemeClr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573018" indent="-231746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bg2"/>
              </a:buClr>
              <a:buFont typeface="Museo Sans For Dell" pitchFamily="2" charset="0"/>
              <a:buChar char="–"/>
              <a:defRPr sz="1200" b="0" i="0">
                <a:solidFill>
                  <a:schemeClr val="tx2">
                    <a:lumMod val="75000"/>
                  </a:schemeClr>
                </a:solidFill>
                <a:latin typeface="Arial Regular" charset="0"/>
                <a:ea typeface="Arial Regular" charset="0"/>
                <a:cs typeface="Arial Regular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bg2"/>
              </a:buClr>
              <a:defRPr sz="1000" b="0" i="0">
                <a:solidFill>
                  <a:schemeClr val="tx2">
                    <a:lumMod val="75000"/>
                  </a:schemeClr>
                </a:solidFill>
                <a:latin typeface="Arial Regular" charset="0"/>
                <a:ea typeface="Arial Regular" charset="0"/>
                <a:cs typeface="Arial Regular" charset="0"/>
              </a:defRPr>
            </a:lvl3pPr>
            <a:lvl4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 baseline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6" name="Title 8"/>
          <p:cNvSpPr>
            <a:spLocks noGrp="1"/>
          </p:cNvSpPr>
          <p:nvPr>
            <p:ph type="title" hasCustomPrompt="1"/>
          </p:nvPr>
        </p:nvSpPr>
        <p:spPr>
          <a:xfrm>
            <a:off x="169165" y="334437"/>
            <a:ext cx="5961044" cy="767489"/>
          </a:xfrm>
          <a:prstGeom prst="rect">
            <a:avLst/>
          </a:prstGeom>
        </p:spPr>
        <p:txBody>
          <a:bodyPr lIns="91430" tIns="45715" rIns="91430" bIns="45715" anchor="b"/>
          <a:lstStyle>
            <a:lvl1pPr>
              <a:defRPr b="0" i="0" baseline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</a:lstStyle>
          <a:p>
            <a:r>
              <a:rPr lang="en-US" dirty="0"/>
              <a:t>Click to edit for title with subhead lorem ipsum dolor sit </a:t>
            </a:r>
            <a:r>
              <a:rPr lang="en-US" dirty="0" err="1"/>
              <a:t>amet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897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8"/>
          <p:cNvSpPr>
            <a:spLocks noGrp="1"/>
          </p:cNvSpPr>
          <p:nvPr>
            <p:ph type="title" hasCustomPrompt="1"/>
          </p:nvPr>
        </p:nvSpPr>
        <p:spPr>
          <a:xfrm>
            <a:off x="169165" y="334437"/>
            <a:ext cx="5961044" cy="767489"/>
          </a:xfrm>
          <a:prstGeom prst="rect">
            <a:avLst/>
          </a:prstGeom>
        </p:spPr>
        <p:txBody>
          <a:bodyPr lIns="91430" tIns="45715" rIns="91430" bIns="45715" anchor="b"/>
          <a:lstStyle>
            <a:lvl1pPr>
              <a:defRPr b="0" i="0" baseline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</a:lstStyle>
          <a:p>
            <a:r>
              <a:rPr lang="en-US" dirty="0"/>
              <a:t>Click to edit for title with subhead lorem ipsum dolor sit </a:t>
            </a:r>
            <a:r>
              <a:rPr lang="en-US" dirty="0" err="1"/>
              <a:t>amet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4320" y="1761744"/>
            <a:ext cx="4090416" cy="2448306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Font typeface="Arial" pitchFamily="34" charset="0"/>
              <a:buChar char="•"/>
              <a:defRPr sz="1400" b="0" i="0">
                <a:solidFill>
                  <a:schemeClr val="tx2">
                    <a:lumMod val="75000"/>
                  </a:schemeClr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573018" indent="-231746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bg2"/>
              </a:buClr>
              <a:buFont typeface="Museo Sans For Dell" pitchFamily="2" charset="0"/>
              <a:buChar char="–"/>
              <a:defRPr sz="1200" b="0" i="0">
                <a:solidFill>
                  <a:schemeClr val="tx2">
                    <a:lumMod val="75000"/>
                  </a:schemeClr>
                </a:solidFill>
                <a:latin typeface="Arial Regular" charset="0"/>
                <a:ea typeface="Arial Regular" charset="0"/>
                <a:cs typeface="Arial Regular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bg2"/>
              </a:buClr>
              <a:defRPr sz="1000" b="0" i="0">
                <a:solidFill>
                  <a:schemeClr val="tx2">
                    <a:lumMod val="75000"/>
                  </a:schemeClr>
                </a:solidFill>
                <a:latin typeface="Arial Regular" charset="0"/>
                <a:ea typeface="Arial Regular" charset="0"/>
                <a:cs typeface="Arial Regular" charset="0"/>
              </a:defRPr>
            </a:lvl3pPr>
            <a:lvl4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 baseline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10" hasCustomPrompt="1"/>
          </p:nvPr>
        </p:nvSpPr>
        <p:spPr>
          <a:xfrm>
            <a:off x="4572000" y="1761744"/>
            <a:ext cx="4090416" cy="2448306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Font typeface="Arial" pitchFamily="34" charset="0"/>
              <a:buChar char="•"/>
              <a:defRPr sz="1400" b="0" i="0">
                <a:solidFill>
                  <a:schemeClr val="tx2">
                    <a:lumMod val="75000"/>
                  </a:schemeClr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573018" indent="-231746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bg2"/>
              </a:buClr>
              <a:buFont typeface="Museo Sans For Dell" pitchFamily="2" charset="0"/>
              <a:buChar char="–"/>
              <a:defRPr sz="1200" b="0" i="0">
                <a:solidFill>
                  <a:schemeClr val="tx2">
                    <a:lumMod val="75000"/>
                  </a:schemeClr>
                </a:solidFill>
                <a:latin typeface="Arial Regular" charset="0"/>
                <a:ea typeface="Arial Regular" charset="0"/>
                <a:cs typeface="Arial Regular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bg2"/>
              </a:buClr>
              <a:defRPr sz="1000" b="0" i="0">
                <a:solidFill>
                  <a:schemeClr val="tx2">
                    <a:lumMod val="75000"/>
                  </a:schemeClr>
                </a:solidFill>
                <a:latin typeface="Arial Regular" charset="0"/>
                <a:ea typeface="Arial Regular" charset="0"/>
                <a:cs typeface="Arial Regular" charset="0"/>
              </a:defRPr>
            </a:lvl3pPr>
            <a:lvl4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 baseline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66705" y="1450508"/>
            <a:ext cx="4029353" cy="25637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0" i="0" spc="250" baseline="0">
                <a:solidFill>
                  <a:schemeClr val="bg2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5" y="1450508"/>
            <a:ext cx="4029353" cy="25637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0" i="0" spc="250" baseline="0">
                <a:solidFill>
                  <a:schemeClr val="bg2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955102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ulleted 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265272"/>
            <a:ext cx="7955280" cy="640080"/>
          </a:xfrm>
          <a:prstGeom prst="rect">
            <a:avLst/>
          </a:prstGeom>
        </p:spPr>
        <p:txBody>
          <a:bodyPr lIns="0" tIns="45697" rIns="0" bIns="45697"/>
          <a:lstStyle>
            <a:lvl1pPr>
              <a:defRPr baseline="0"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content page title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4327" y="1280161"/>
            <a:ext cx="7955279" cy="32004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  <a:lvl2pPr marL="572780" indent="-23165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20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3pPr>
            <a:lvl4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 baseline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92546934"/>
      </p:ext>
    </p:extLst>
  </p:cSld>
  <p:clrMapOvr>
    <a:masterClrMapping/>
  </p:clrMapOvr>
  <p:transition spd="med">
    <p:wipe dir="r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u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4778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_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6780" cy="5150688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74338" y="1748272"/>
            <a:ext cx="6850901" cy="1495794"/>
          </a:xfrm>
          <a:prstGeom prst="rect">
            <a:avLst/>
          </a:prstGeom>
        </p:spPr>
        <p:txBody>
          <a:bodyPr lIns="0" tIns="45650" rIns="0" bIns="45650" anchor="ctr" anchorCtr="0">
            <a:normAutofit/>
          </a:bodyPr>
          <a:lstStyle>
            <a:lvl1pPr>
              <a:defRPr sz="5400" baseline="0">
                <a:solidFill>
                  <a:schemeClr val="tx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divider slide title  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374" y="4838501"/>
            <a:ext cx="675925" cy="12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75067"/>
      </p:ext>
    </p:extLst>
  </p:cSld>
  <p:clrMapOvr>
    <a:masterClrMapping/>
  </p:clrMapOvr>
  <p:transition spd="med">
    <p:wipe dir="r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_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8" y="264629"/>
            <a:ext cx="7955280" cy="640080"/>
          </a:xfrm>
          <a:prstGeom prst="rect">
            <a:avLst/>
          </a:prstGeom>
        </p:spPr>
        <p:txBody>
          <a:bodyPr lIns="0" rIns="0"/>
          <a:lstStyle>
            <a:lvl1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content page title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4319" y="1280160"/>
            <a:ext cx="7955279" cy="32004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None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3088" indent="-231775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20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 baseline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864994574"/>
      </p:ext>
    </p:extLst>
  </p:cSld>
  <p:clrMapOvr>
    <a:masterClrMapping/>
  </p:clrMapOvr>
  <p:transition spd="med">
    <p:wipe dir="r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_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6" name="Title Placeholder 21"/>
          <p:cNvSpPr>
            <a:spLocks noGrp="1"/>
          </p:cNvSpPr>
          <p:nvPr>
            <p:ph type="ctrTitle" hasCustomPrompt="1"/>
          </p:nvPr>
        </p:nvSpPr>
        <p:spPr>
          <a:xfrm>
            <a:off x="274322" y="289296"/>
            <a:ext cx="5200791" cy="1661993"/>
          </a:xfrm>
          <a:prstGeom prst="rect">
            <a:avLst/>
          </a:prstGeom>
        </p:spPr>
        <p:txBody>
          <a:bodyPr wrap="square" lIns="0" tIns="45715" rIns="0" bIns="45715" anchor="b" anchorCtr="0">
            <a:norm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sz="5400" b="0" i="0" smtClean="0">
                <a:solidFill>
                  <a:schemeClr val="tx2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title slide</a:t>
            </a:r>
          </a:p>
        </p:txBody>
      </p:sp>
      <p:sp>
        <p:nvSpPr>
          <p:cNvPr id="361477" name="Text Placeholder 12"/>
          <p:cNvSpPr>
            <a:spLocks noGrp="1"/>
          </p:cNvSpPr>
          <p:nvPr>
            <p:ph type="subTitle" idx="1" hasCustomPrompt="1"/>
          </p:nvPr>
        </p:nvSpPr>
        <p:spPr>
          <a:xfrm>
            <a:off x="274322" y="2252134"/>
            <a:ext cx="5200791" cy="311624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buFont typeface="Wingdings" pitchFamily="2" charset="2"/>
              <a:buNone/>
              <a:defRPr sz="2000" b="1" i="0" smtClean="0">
                <a:solidFill>
                  <a:schemeClr val="tx2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5" name="Picture 4" descr="DellEMC_Partner_Logo_EMBOSSED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987" y="3521869"/>
            <a:ext cx="18288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49363"/>
      </p:ext>
    </p:extLst>
  </p:cSld>
  <p:clrMapOvr>
    <a:masterClrMapping/>
  </p:clrMapOvr>
  <p:transition spd="med">
    <p:wipe dir="r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74325" y="1748271"/>
            <a:ext cx="6850901" cy="1495794"/>
          </a:xfrm>
          <a:prstGeom prst="rect">
            <a:avLst/>
          </a:prstGeom>
        </p:spPr>
        <p:txBody>
          <a:bodyPr lIns="0" tIns="45715" rIns="0" bIns="45715" anchor="ctr" anchorCtr="0">
            <a:normAutofit/>
          </a:bodyPr>
          <a:lstStyle>
            <a:lvl1pPr>
              <a:defRPr sz="5400" baseline="0">
                <a:solidFill>
                  <a:schemeClr val="tx2"/>
                </a:solidFill>
                <a:ea typeface="Arial"/>
              </a:defRPr>
            </a:lvl1pPr>
          </a:lstStyle>
          <a:p>
            <a:r>
              <a:rPr lang="en-US" dirty="0"/>
              <a:t>Click to edit divider slide title  </a:t>
            </a:r>
          </a:p>
        </p:txBody>
      </p:sp>
      <p:pic>
        <p:nvPicPr>
          <p:cNvPr id="6" name="Picture 5" descr="DellEMC_Partner_Logo_EMBOSSED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4935" y="4501589"/>
            <a:ext cx="731726" cy="457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432680"/>
      </p:ext>
    </p:extLst>
  </p:cSld>
  <p:clrMapOvr>
    <a:masterClrMapping/>
  </p:clrMapOvr>
  <p:transition spd="med">
    <p:wipe dir="r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_Content_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271886"/>
            <a:ext cx="7955280" cy="640080"/>
          </a:xfrm>
          <a:prstGeom prst="rect">
            <a:avLst/>
          </a:prstGeom>
        </p:spPr>
        <p:txBody>
          <a:bodyPr lIns="0" tIns="45715" rIns="0" bIns="45715"/>
          <a:lstStyle>
            <a:lvl1pPr>
              <a:defRPr baseline="0">
                <a:solidFill>
                  <a:schemeClr val="tx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content page title</a:t>
            </a:r>
          </a:p>
        </p:txBody>
      </p:sp>
      <p:sp>
        <p:nvSpPr>
          <p:cNvPr id="4" name="Content Placeholder 4"/>
          <p:cNvSpPr>
            <a:spLocks noGrp="1"/>
          </p:cNvSpPr>
          <p:nvPr>
            <p:ph sz="quarter" idx="10"/>
          </p:nvPr>
        </p:nvSpPr>
        <p:spPr>
          <a:xfrm>
            <a:off x="271468" y="1277943"/>
            <a:ext cx="7958137" cy="3192461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808080"/>
              </a:buClr>
              <a:buNone/>
              <a:defRPr>
                <a:solidFill>
                  <a:schemeClr val="tx2"/>
                </a:solidFill>
                <a:latin typeface="+mn-lt"/>
                <a:ea typeface="Arial"/>
              </a:defRPr>
            </a:lvl1pPr>
            <a:lvl2pPr marL="341267" inden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buNone/>
              <a:defRPr>
                <a:solidFill>
                  <a:schemeClr val="tx2"/>
                </a:solidFill>
                <a:latin typeface="+mn-lt"/>
                <a:ea typeface="Arial"/>
              </a:defRPr>
            </a:lvl2pPr>
            <a:lvl3pPr marL="688890" inden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buNone/>
              <a:defRPr>
                <a:solidFill>
                  <a:schemeClr val="tx2"/>
                </a:solidFill>
                <a:latin typeface="+mn-lt"/>
                <a:ea typeface="Arial"/>
              </a:defRPr>
            </a:lvl3pPr>
            <a:lvl4pPr marL="1258730" indent="-230159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</a:defRPr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 sz="10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13875491"/>
      </p:ext>
    </p:extLst>
  </p:cSld>
  <p:clrMapOvr>
    <a:masterClrMapping/>
  </p:clrMapOvr>
  <p:transition spd="med">
    <p:wipe dir="r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_Content_Bulleted 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271886"/>
            <a:ext cx="7955280" cy="640080"/>
          </a:xfrm>
          <a:prstGeom prst="rect">
            <a:avLst/>
          </a:prstGeom>
        </p:spPr>
        <p:txBody>
          <a:bodyPr lIns="0" tIns="45715" rIns="0" bIns="45715"/>
          <a:lstStyle>
            <a:lvl1pPr>
              <a:defRPr baseline="0">
                <a:solidFill>
                  <a:srgbClr val="FFFFFF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content page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71468" y="1277943"/>
            <a:ext cx="7958137" cy="3192461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808080"/>
              </a:buClr>
              <a:defRPr>
                <a:solidFill>
                  <a:srgbClr val="FFFFFF"/>
                </a:solidFill>
                <a:latin typeface="+mn-lt"/>
                <a:ea typeface="Arial"/>
              </a:defRPr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solidFill>
                  <a:srgbClr val="FFFFFF"/>
                </a:solidFill>
                <a:latin typeface="+mn-lt"/>
                <a:ea typeface="Arial"/>
              </a:defRPr>
            </a:lvl2pPr>
            <a:lvl3pPr marL="858733" indent="-169843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solidFill>
                  <a:srgbClr val="FFFFFF"/>
                </a:solidFill>
                <a:latin typeface="+mn-lt"/>
                <a:ea typeface="Arial"/>
              </a:defRPr>
            </a:lvl3pPr>
            <a:lvl4pPr marL="1258730" indent="-230159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</a:defRPr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 sz="10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76598107"/>
      </p:ext>
    </p:extLst>
  </p:cSld>
  <p:clrMapOvr>
    <a:masterClrMapping/>
  </p:clrMapOvr>
  <p:transition spd="med">
    <p:wipe dir="r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_Content w/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271885"/>
            <a:ext cx="7955280" cy="640080"/>
          </a:xfrm>
          <a:prstGeom prst="rect">
            <a:avLst/>
          </a:prstGeom>
        </p:spPr>
        <p:txBody>
          <a:bodyPr lIns="0" tIns="45715" rIns="0" bIns="45715">
            <a:normAutofit/>
          </a:bodyPr>
          <a:lstStyle>
            <a:lvl1pPr>
              <a:defRPr baseline="0">
                <a:solidFill>
                  <a:srgbClr val="FFFFFF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content page title </a:t>
            </a:r>
          </a:p>
        </p:txBody>
      </p:sp>
      <p:sp>
        <p:nvSpPr>
          <p:cNvPr id="5" name="Text Placeholder 12"/>
          <p:cNvSpPr>
            <a:spLocks noGrp="1"/>
          </p:cNvSpPr>
          <p:nvPr>
            <p:ph type="subTitle" idx="11" hasCustomPrompt="1"/>
          </p:nvPr>
        </p:nvSpPr>
        <p:spPr>
          <a:xfrm>
            <a:off x="266700" y="1057771"/>
            <a:ext cx="7960422" cy="313267"/>
          </a:xfrm>
          <a:prstGeom prst="rect">
            <a:avLst/>
          </a:prstGeom>
        </p:spPr>
        <p:txBody>
          <a:bodyPr lIns="0" tIns="45715" rIns="0" bIns="45715" anchor="t" anchorCtr="0"/>
          <a:lstStyle>
            <a:lvl1pPr marL="228570" indent="-228570">
              <a:buNone/>
              <a:defRPr lang="en-US" b="1" dirty="0" smtClean="0">
                <a:solidFill>
                  <a:srgbClr val="FFFFFF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pPr marL="0" lvl="0" indent="0"/>
            <a:r>
              <a:rPr lang="en-US" dirty="0"/>
              <a:t>Click to edit master subtitle style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0"/>
          </p:nvPr>
        </p:nvSpPr>
        <p:spPr>
          <a:xfrm>
            <a:off x="271468" y="1541468"/>
            <a:ext cx="7958137" cy="2928937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808080"/>
              </a:buClr>
              <a:defRPr>
                <a:solidFill>
                  <a:srgbClr val="FFFFFF"/>
                </a:solidFill>
                <a:latin typeface="+mn-lt"/>
                <a:ea typeface="Arial"/>
              </a:defRPr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solidFill>
                  <a:srgbClr val="FFFFFF"/>
                </a:solidFill>
                <a:latin typeface="+mn-lt"/>
                <a:ea typeface="Arial"/>
              </a:defRPr>
            </a:lvl2pPr>
            <a:lvl3pPr marL="858733" indent="-169843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solidFill>
                  <a:srgbClr val="FFFFFF"/>
                </a:solidFill>
                <a:latin typeface="+mn-lt"/>
                <a:ea typeface="Arial"/>
              </a:defRPr>
            </a:lvl3pPr>
            <a:lvl4pPr marL="1258730" indent="-230159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</a:defRPr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 sz="10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85244686"/>
      </p:ext>
    </p:extLst>
  </p:cSld>
  <p:clrMapOvr>
    <a:masterClrMapping/>
  </p:clrMapOvr>
  <p:transition spd="med">
    <p:wipe dir="r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_Content two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271886"/>
            <a:ext cx="7955280" cy="640080"/>
          </a:xfrm>
          <a:prstGeom prst="rect">
            <a:avLst/>
          </a:prstGeom>
        </p:spPr>
        <p:txBody>
          <a:bodyPr lIns="0" tIns="45715" rIns="0" bIns="45715"/>
          <a:lstStyle>
            <a:lvl1pPr>
              <a:defRPr>
                <a:solidFill>
                  <a:srgbClr val="FFFFFF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content page title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71468" y="1277943"/>
            <a:ext cx="3843337" cy="3192461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808080"/>
              </a:buClr>
              <a:defRPr>
                <a:solidFill>
                  <a:srgbClr val="FFFFFF"/>
                </a:solidFill>
                <a:latin typeface="+mn-lt"/>
                <a:ea typeface="Arial"/>
              </a:defRPr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solidFill>
                  <a:srgbClr val="FFFFFF"/>
                </a:solidFill>
                <a:latin typeface="+mn-lt"/>
                <a:ea typeface="Arial"/>
              </a:defRPr>
            </a:lvl2pPr>
            <a:lvl3pPr marL="858733" indent="-169843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solidFill>
                  <a:srgbClr val="FFFFFF"/>
                </a:solidFill>
                <a:latin typeface="+mn-lt"/>
                <a:ea typeface="Arial"/>
              </a:defRPr>
            </a:lvl3pPr>
            <a:lvl4pPr marL="1258730" indent="-230159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</a:defRPr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 sz="10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1"/>
          </p:nvPr>
        </p:nvSpPr>
        <p:spPr>
          <a:xfrm>
            <a:off x="4376739" y="1277943"/>
            <a:ext cx="3852862" cy="3192461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808080"/>
              </a:buClr>
              <a:defRPr>
                <a:solidFill>
                  <a:srgbClr val="FFFFFF"/>
                </a:solidFill>
                <a:latin typeface="+mn-lt"/>
                <a:ea typeface="Arial"/>
              </a:defRPr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solidFill>
                  <a:srgbClr val="FFFFFF"/>
                </a:solidFill>
                <a:latin typeface="+mn-lt"/>
                <a:ea typeface="Arial"/>
              </a:defRPr>
            </a:lvl2pPr>
            <a:lvl3pPr marL="858733" indent="-169843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solidFill>
                  <a:srgbClr val="FFFFFF"/>
                </a:solidFill>
                <a:latin typeface="+mn-lt"/>
                <a:ea typeface="Arial"/>
              </a:defRPr>
            </a:lvl3pPr>
            <a:lvl4pPr marL="1258730" indent="-230159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</a:defRPr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 sz="10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82456181"/>
      </p:ext>
    </p:extLst>
  </p:cSld>
  <p:clrMapOvr>
    <a:masterClrMapping/>
  </p:clrMapOvr>
  <p:transition spd="med">
    <p:wipe dir="r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_Cont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73055" y="271464"/>
            <a:ext cx="4295219" cy="814832"/>
          </a:xfrm>
          <a:prstGeom prst="rect">
            <a:avLst/>
          </a:prstGeom>
        </p:spPr>
        <p:txBody>
          <a:bodyPr lIns="0" tIns="45715" rIns="0" bIns="45715"/>
          <a:lstStyle>
            <a:lvl1pPr>
              <a:defRPr>
                <a:solidFill>
                  <a:srgbClr val="FFFFFF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content page title</a:t>
            </a:r>
          </a:p>
        </p:txBody>
      </p:sp>
      <p:sp>
        <p:nvSpPr>
          <p:cNvPr id="4" name="Content Placeholder 4"/>
          <p:cNvSpPr>
            <a:spLocks noGrp="1"/>
          </p:cNvSpPr>
          <p:nvPr>
            <p:ph sz="quarter" idx="10"/>
          </p:nvPr>
        </p:nvSpPr>
        <p:spPr>
          <a:xfrm>
            <a:off x="271464" y="1277943"/>
            <a:ext cx="4291012" cy="3192461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808080"/>
              </a:buClr>
              <a:defRPr>
                <a:solidFill>
                  <a:srgbClr val="FFFFFF"/>
                </a:solidFill>
                <a:latin typeface="+mn-lt"/>
                <a:ea typeface="Arial"/>
              </a:defRPr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solidFill>
                  <a:srgbClr val="FFFFFF"/>
                </a:solidFill>
                <a:latin typeface="+mn-lt"/>
                <a:ea typeface="Arial"/>
              </a:defRPr>
            </a:lvl2pPr>
            <a:lvl3pPr marL="858733" indent="-169843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solidFill>
                  <a:srgbClr val="FFFFFF"/>
                </a:solidFill>
                <a:latin typeface="+mn-lt"/>
                <a:ea typeface="Arial"/>
              </a:defRPr>
            </a:lvl3pPr>
            <a:lvl4pPr marL="1258730" indent="-230159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</a:defRPr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 sz="10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72127938"/>
      </p:ext>
    </p:extLst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265271"/>
            <a:ext cx="7955280" cy="640080"/>
          </a:xfrm>
          <a:prstGeom prst="rect">
            <a:avLst/>
          </a:prstGeom>
        </p:spPr>
        <p:txBody>
          <a:bodyPr lIns="0" tIns="45697" rIns="0" bIns="45697">
            <a:normAutofit/>
          </a:bodyPr>
          <a:lstStyle>
            <a:lvl1pPr>
              <a:defRPr baseline="0"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content page title 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4320" y="1554481"/>
            <a:ext cx="7955280" cy="301752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  <a:lvl2pPr marL="572780" indent="-23165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20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3pPr>
            <a:lvl4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 baseline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12"/>
          <p:cNvSpPr>
            <a:spLocks noGrp="1"/>
          </p:cNvSpPr>
          <p:nvPr>
            <p:ph type="subTitle" idx="11" hasCustomPrompt="1"/>
          </p:nvPr>
        </p:nvSpPr>
        <p:spPr>
          <a:xfrm>
            <a:off x="266700" y="1057774"/>
            <a:ext cx="7960422" cy="313267"/>
          </a:xfrm>
          <a:prstGeom prst="rect">
            <a:avLst/>
          </a:prstGeom>
        </p:spPr>
        <p:txBody>
          <a:bodyPr lIns="0" tIns="45697" rIns="0" bIns="45697" anchor="t" anchorCtr="0"/>
          <a:lstStyle>
            <a:lvl1pPr marL="285597" indent="-285597">
              <a:buFont typeface="Arial"/>
              <a:buNone/>
              <a:defRPr lang="en-US" b="1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pPr marL="0" lvl="0" indent="0"/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21452239"/>
      </p:ext>
    </p:extLst>
  </p:cSld>
  <p:clrMapOvr>
    <a:masterClrMapping/>
  </p:clrMapOvr>
  <p:transition spd="med">
    <p:wipe dir="r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_Content left w/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73050" y="274057"/>
            <a:ext cx="4865304" cy="486332"/>
          </a:xfrm>
          <a:prstGeom prst="rect">
            <a:avLst/>
          </a:prstGeom>
        </p:spPr>
        <p:txBody>
          <a:bodyPr lIns="0" tIns="45715" rIns="0" bIns="45715"/>
          <a:lstStyle>
            <a:lvl1pPr>
              <a:defRPr baseline="0">
                <a:solidFill>
                  <a:srgbClr val="FFFFFF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content page title</a:t>
            </a:r>
          </a:p>
        </p:txBody>
      </p:sp>
      <p:sp>
        <p:nvSpPr>
          <p:cNvPr id="7" name="Text Placeholder 12"/>
          <p:cNvSpPr>
            <a:spLocks noGrp="1"/>
          </p:cNvSpPr>
          <p:nvPr>
            <p:ph type="subTitle" idx="11" hasCustomPrompt="1"/>
          </p:nvPr>
        </p:nvSpPr>
        <p:spPr>
          <a:xfrm>
            <a:off x="266700" y="767414"/>
            <a:ext cx="4305300" cy="313267"/>
          </a:xfrm>
          <a:prstGeom prst="rect">
            <a:avLst/>
          </a:prstGeom>
        </p:spPr>
        <p:txBody>
          <a:bodyPr lIns="0" tIns="45715" rIns="0" bIns="45715" anchor="t" anchorCtr="0"/>
          <a:lstStyle>
            <a:lvl1pPr marL="228570" indent="-228570">
              <a:buNone/>
              <a:defRPr lang="en-US" b="1" dirty="0" smtClean="0">
                <a:solidFill>
                  <a:srgbClr val="FFFFFF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pPr marL="0" lvl="0" indent="0"/>
            <a:r>
              <a:rPr lang="en-US" dirty="0"/>
              <a:t>Click to edit master subtitle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71464" y="1277943"/>
            <a:ext cx="4291012" cy="3192461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808080"/>
              </a:buClr>
              <a:defRPr>
                <a:solidFill>
                  <a:srgbClr val="FFFFFF"/>
                </a:solidFill>
                <a:latin typeface="+mn-lt"/>
                <a:ea typeface="Arial"/>
              </a:defRPr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solidFill>
                  <a:srgbClr val="FFFFFF"/>
                </a:solidFill>
                <a:latin typeface="+mn-lt"/>
                <a:ea typeface="Arial"/>
              </a:defRPr>
            </a:lvl2pPr>
            <a:lvl3pPr marL="858733" indent="-169843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solidFill>
                  <a:srgbClr val="FFFFFF"/>
                </a:solidFill>
                <a:latin typeface="+mn-lt"/>
                <a:ea typeface="Arial"/>
              </a:defRPr>
            </a:lvl3pPr>
            <a:lvl4pPr marL="1258730" indent="-230159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</a:defRPr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 sz="10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9889643"/>
      </p:ext>
    </p:extLst>
  </p:cSld>
  <p:clrMapOvr>
    <a:masterClrMapping/>
  </p:clrMapOvr>
  <p:transition spd="med">
    <p:wipe dir="r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_Content left w/subhead and 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74320" y="274320"/>
            <a:ext cx="4297680" cy="840802"/>
          </a:xfrm>
          <a:prstGeom prst="rect">
            <a:avLst/>
          </a:prstGeom>
        </p:spPr>
        <p:txBody>
          <a:bodyPr lIns="0" tIns="45715" rIns="0" bIns="45715"/>
          <a:lstStyle>
            <a:lvl1pPr>
              <a:defRPr baseline="0">
                <a:solidFill>
                  <a:srgbClr val="FFFFFF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content </a:t>
            </a:r>
            <a:br>
              <a:rPr lang="en-US" dirty="0"/>
            </a:br>
            <a:r>
              <a:rPr lang="en-US" dirty="0"/>
              <a:t>page title</a:t>
            </a:r>
          </a:p>
        </p:txBody>
      </p:sp>
      <p:sp>
        <p:nvSpPr>
          <p:cNvPr id="7" name="Text Placeholder 12"/>
          <p:cNvSpPr>
            <a:spLocks noGrp="1"/>
          </p:cNvSpPr>
          <p:nvPr>
            <p:ph type="subTitle" idx="11" hasCustomPrompt="1"/>
          </p:nvPr>
        </p:nvSpPr>
        <p:spPr>
          <a:xfrm>
            <a:off x="266700" y="1113371"/>
            <a:ext cx="4305300" cy="313267"/>
          </a:xfrm>
          <a:prstGeom prst="rect">
            <a:avLst/>
          </a:prstGeom>
        </p:spPr>
        <p:txBody>
          <a:bodyPr lIns="0" tIns="45715" rIns="0" bIns="45715" anchor="t" anchorCtr="0"/>
          <a:lstStyle>
            <a:lvl1pPr marL="228570" indent="-228570">
              <a:buNone/>
              <a:defRPr lang="en-US" b="1" dirty="0" smtClean="0">
                <a:solidFill>
                  <a:srgbClr val="FFFFFF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pPr marL="0" lvl="0" indent="0"/>
            <a:r>
              <a:rPr lang="en-US" dirty="0"/>
              <a:t>Click to edit master subtitle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71464" y="1541468"/>
            <a:ext cx="4291012" cy="2928937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808080"/>
              </a:buClr>
              <a:defRPr>
                <a:solidFill>
                  <a:srgbClr val="FFFFFF"/>
                </a:solidFill>
                <a:latin typeface="+mn-lt"/>
                <a:ea typeface="Arial"/>
              </a:defRPr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solidFill>
                  <a:srgbClr val="FFFFFF"/>
                </a:solidFill>
                <a:latin typeface="+mn-lt"/>
                <a:ea typeface="Arial"/>
              </a:defRPr>
            </a:lvl2pPr>
            <a:lvl3pPr marL="858733" indent="-169843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solidFill>
                  <a:srgbClr val="FFFFFF"/>
                </a:solidFill>
                <a:latin typeface="+mn-lt"/>
                <a:ea typeface="Arial"/>
              </a:defRPr>
            </a:lvl3pPr>
            <a:lvl4pPr marL="1258730" indent="-230159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</a:defRPr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 sz="10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44100888"/>
      </p:ext>
    </p:extLst>
  </p:cSld>
  <p:clrMapOvr>
    <a:masterClrMapping/>
  </p:clrMapOvr>
  <p:transition spd="med">
    <p:wipe dir="r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_Header no 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271891"/>
            <a:ext cx="7955280" cy="472577"/>
          </a:xfrm>
          <a:prstGeom prst="rect">
            <a:avLst/>
          </a:prstGeom>
        </p:spPr>
        <p:txBody>
          <a:bodyPr lIns="0" tIns="45715" rIns="0" bIns="45715"/>
          <a:lstStyle>
            <a:lvl1pPr>
              <a:defRPr>
                <a:solidFill>
                  <a:srgbClr val="FFFFFF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content page title</a:t>
            </a:r>
          </a:p>
        </p:txBody>
      </p:sp>
    </p:spTree>
    <p:extLst>
      <p:ext uri="{BB962C8B-B14F-4D97-AF65-F5344CB8AC3E}">
        <p14:creationId xmlns:p14="http://schemas.microsoft.com/office/powerpoint/2010/main" val="3469179246"/>
      </p:ext>
    </p:extLst>
  </p:cSld>
  <p:clrMapOvr>
    <a:masterClrMapping/>
  </p:clrMapOvr>
  <p:transition spd="med">
    <p:wipe dir="r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3174401"/>
      </p:ext>
    </p:extLst>
  </p:cSld>
  <p:clrMapOvr>
    <a:masterClrMapping/>
  </p:clrMapOvr>
  <p:transition spd="med">
    <p:wipe dir="r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slide_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ellEMC_Partner_Logo_EMBOSSED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571630"/>
            <a:ext cx="3200400" cy="2000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406539"/>
      </p:ext>
    </p:extLst>
  </p:cSld>
  <p:clrMapOvr>
    <a:masterClrMapping/>
  </p:clrMapOvr>
  <p:transition spd="med">
    <p:wipe dir="r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4320" y="1761744"/>
            <a:ext cx="5967984" cy="2448306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Font typeface="Arial" pitchFamily="34" charset="0"/>
              <a:buChar char="•"/>
              <a:defRPr sz="1400" b="0" i="0">
                <a:solidFill>
                  <a:schemeClr val="tx2">
                    <a:lumMod val="75000"/>
                  </a:schemeClr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573046" indent="-231758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bg2"/>
              </a:buClr>
              <a:buFont typeface="Museo Sans For Dell" pitchFamily="2" charset="0"/>
              <a:buChar char="–"/>
              <a:defRPr sz="1200" b="0" i="0">
                <a:solidFill>
                  <a:schemeClr val="tx2">
                    <a:lumMod val="75000"/>
                  </a:schemeClr>
                </a:solidFill>
                <a:latin typeface="Arial Regular" charset="0"/>
                <a:ea typeface="Arial Regular" charset="0"/>
                <a:cs typeface="Arial Regular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bg2"/>
              </a:buClr>
              <a:defRPr sz="1000" b="0" i="0">
                <a:solidFill>
                  <a:schemeClr val="tx2">
                    <a:lumMod val="75000"/>
                  </a:schemeClr>
                </a:solidFill>
                <a:latin typeface="Arial Regular" charset="0"/>
                <a:ea typeface="Arial Regular" charset="0"/>
                <a:cs typeface="Arial Regular" charset="0"/>
              </a:defRPr>
            </a:lvl3pPr>
            <a:lvl4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 baseline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Title 8"/>
          <p:cNvSpPr>
            <a:spLocks noGrp="1"/>
          </p:cNvSpPr>
          <p:nvPr>
            <p:ph type="title" hasCustomPrompt="1"/>
          </p:nvPr>
        </p:nvSpPr>
        <p:spPr>
          <a:xfrm>
            <a:off x="169165" y="334435"/>
            <a:ext cx="5961044" cy="767489"/>
          </a:xfrm>
          <a:prstGeom prst="rect">
            <a:avLst/>
          </a:prstGeom>
        </p:spPr>
        <p:txBody>
          <a:bodyPr lIns="68577" tIns="34289" rIns="68577" bIns="34289" anchor="b"/>
          <a:lstStyle>
            <a:lvl1pPr>
              <a:defRPr b="0" i="0" baseline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</a:lstStyle>
          <a:p>
            <a:r>
              <a:rPr lang="en-US" dirty="0"/>
              <a:t>Click to edit for title with subhead lorem ipsum dolor sit </a:t>
            </a:r>
            <a:r>
              <a:rPr lang="en-US" dirty="0" err="1"/>
              <a:t>amet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171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4320" y="1761744"/>
            <a:ext cx="5967984" cy="2448306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Font typeface="Arial" pitchFamily="34" charset="0"/>
              <a:buChar char="•"/>
              <a:defRPr sz="1400" b="0" i="0">
                <a:solidFill>
                  <a:schemeClr val="tx2">
                    <a:lumMod val="75000"/>
                  </a:schemeClr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573046" indent="-231758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bg2"/>
              </a:buClr>
              <a:buFont typeface="Museo Sans For Dell" pitchFamily="2" charset="0"/>
              <a:buChar char="–"/>
              <a:defRPr sz="1200" b="0" i="0">
                <a:solidFill>
                  <a:schemeClr val="tx2">
                    <a:lumMod val="75000"/>
                  </a:schemeClr>
                </a:solidFill>
                <a:latin typeface="Arial Regular" charset="0"/>
                <a:ea typeface="Arial Regular" charset="0"/>
                <a:cs typeface="Arial Regular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bg2"/>
              </a:buClr>
              <a:defRPr sz="1000" b="0" i="0">
                <a:solidFill>
                  <a:schemeClr val="tx2">
                    <a:lumMod val="75000"/>
                  </a:schemeClr>
                </a:solidFill>
                <a:latin typeface="Arial Regular" charset="0"/>
                <a:ea typeface="Arial Regular" charset="0"/>
                <a:cs typeface="Arial Regular" charset="0"/>
              </a:defRPr>
            </a:lvl3pPr>
            <a:lvl4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 baseline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Title 8"/>
          <p:cNvSpPr>
            <a:spLocks noGrp="1"/>
          </p:cNvSpPr>
          <p:nvPr>
            <p:ph type="title" hasCustomPrompt="1"/>
          </p:nvPr>
        </p:nvSpPr>
        <p:spPr>
          <a:xfrm>
            <a:off x="169165" y="334435"/>
            <a:ext cx="5961044" cy="767489"/>
          </a:xfrm>
          <a:prstGeom prst="rect">
            <a:avLst/>
          </a:prstGeom>
        </p:spPr>
        <p:txBody>
          <a:bodyPr lIns="68577" tIns="34289" rIns="68577" bIns="34289" anchor="b"/>
          <a:lstStyle>
            <a:lvl1pPr>
              <a:defRPr b="0" i="0" baseline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</a:lstStyle>
          <a:p>
            <a:r>
              <a:rPr lang="en-US" dirty="0"/>
              <a:t>Click to edit for title with subhead lorem ipsum dolor sit </a:t>
            </a:r>
            <a:r>
              <a:rPr lang="en-US" dirty="0" err="1"/>
              <a:t>amet</a:t>
            </a:r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66703" y="1450508"/>
            <a:ext cx="4029353" cy="25637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0" i="0" spc="250" baseline="0">
                <a:solidFill>
                  <a:schemeClr val="bg2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262248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4320" y="1761744"/>
            <a:ext cx="4090416" cy="2448306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Font typeface="Arial" pitchFamily="34" charset="0"/>
              <a:buChar char="•"/>
              <a:defRPr sz="1400" b="0" i="0">
                <a:solidFill>
                  <a:schemeClr val="tx2">
                    <a:lumMod val="75000"/>
                  </a:schemeClr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573046" indent="-231758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bg2"/>
              </a:buClr>
              <a:buFont typeface="Museo Sans For Dell" pitchFamily="2" charset="0"/>
              <a:buChar char="–"/>
              <a:defRPr sz="1200" b="0" i="0">
                <a:solidFill>
                  <a:schemeClr val="tx2">
                    <a:lumMod val="75000"/>
                  </a:schemeClr>
                </a:solidFill>
                <a:latin typeface="Arial Regular" charset="0"/>
                <a:ea typeface="Arial Regular" charset="0"/>
                <a:cs typeface="Arial Regular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bg2"/>
              </a:buClr>
              <a:defRPr sz="1000" b="0" i="0">
                <a:solidFill>
                  <a:schemeClr val="tx2">
                    <a:lumMod val="75000"/>
                  </a:schemeClr>
                </a:solidFill>
                <a:latin typeface="Arial Regular" charset="0"/>
                <a:ea typeface="Arial Regular" charset="0"/>
                <a:cs typeface="Arial Regular" charset="0"/>
              </a:defRPr>
            </a:lvl3pPr>
            <a:lvl4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 baseline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0" hasCustomPrompt="1"/>
          </p:nvPr>
        </p:nvSpPr>
        <p:spPr>
          <a:xfrm>
            <a:off x="4572000" y="1761744"/>
            <a:ext cx="4090416" cy="2448306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Font typeface="Arial" pitchFamily="34" charset="0"/>
              <a:buChar char="•"/>
              <a:defRPr sz="1400" b="0" i="0">
                <a:solidFill>
                  <a:schemeClr val="tx2">
                    <a:lumMod val="75000"/>
                  </a:schemeClr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573046" indent="-231758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bg2"/>
              </a:buClr>
              <a:buFont typeface="Museo Sans For Dell" pitchFamily="2" charset="0"/>
              <a:buChar char="–"/>
              <a:defRPr sz="1200" b="0" i="0">
                <a:solidFill>
                  <a:schemeClr val="tx2">
                    <a:lumMod val="75000"/>
                  </a:schemeClr>
                </a:solidFill>
                <a:latin typeface="Arial Regular" charset="0"/>
                <a:ea typeface="Arial Regular" charset="0"/>
                <a:cs typeface="Arial Regular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bg2"/>
              </a:buClr>
              <a:defRPr sz="1000" b="0" i="0">
                <a:solidFill>
                  <a:schemeClr val="tx2">
                    <a:lumMod val="75000"/>
                  </a:schemeClr>
                </a:solidFill>
                <a:latin typeface="Arial Regular" charset="0"/>
                <a:ea typeface="Arial Regular" charset="0"/>
                <a:cs typeface="Arial Regular" charset="0"/>
              </a:defRPr>
            </a:lvl3pPr>
            <a:lvl4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 baseline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6" name="Title 8"/>
          <p:cNvSpPr>
            <a:spLocks noGrp="1"/>
          </p:cNvSpPr>
          <p:nvPr>
            <p:ph type="title" hasCustomPrompt="1"/>
          </p:nvPr>
        </p:nvSpPr>
        <p:spPr>
          <a:xfrm>
            <a:off x="169165" y="334435"/>
            <a:ext cx="5961044" cy="767489"/>
          </a:xfrm>
          <a:prstGeom prst="rect">
            <a:avLst/>
          </a:prstGeom>
        </p:spPr>
        <p:txBody>
          <a:bodyPr lIns="68577" tIns="34289" rIns="68577" bIns="34289" anchor="b"/>
          <a:lstStyle>
            <a:lvl1pPr>
              <a:defRPr b="0" i="0" baseline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</a:lstStyle>
          <a:p>
            <a:r>
              <a:rPr lang="en-US" dirty="0"/>
              <a:t>Click to edit for title with subhead lorem ipsum dolor sit </a:t>
            </a:r>
            <a:r>
              <a:rPr lang="en-US" dirty="0" err="1"/>
              <a:t>amet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034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8"/>
          <p:cNvSpPr>
            <a:spLocks noGrp="1"/>
          </p:cNvSpPr>
          <p:nvPr>
            <p:ph type="title" hasCustomPrompt="1"/>
          </p:nvPr>
        </p:nvSpPr>
        <p:spPr>
          <a:xfrm>
            <a:off x="169165" y="334435"/>
            <a:ext cx="5961044" cy="767489"/>
          </a:xfrm>
          <a:prstGeom prst="rect">
            <a:avLst/>
          </a:prstGeom>
        </p:spPr>
        <p:txBody>
          <a:bodyPr lIns="68577" tIns="34289" rIns="68577" bIns="34289" anchor="b"/>
          <a:lstStyle>
            <a:lvl1pPr>
              <a:defRPr b="0" i="0" baseline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</a:lstStyle>
          <a:p>
            <a:r>
              <a:rPr lang="en-US" dirty="0"/>
              <a:t>Click to edit for title with subhead lorem ipsum dolor sit </a:t>
            </a:r>
            <a:r>
              <a:rPr lang="en-US" dirty="0" err="1"/>
              <a:t>amet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4320" y="1761744"/>
            <a:ext cx="4090416" cy="2448306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Font typeface="Arial" pitchFamily="34" charset="0"/>
              <a:buChar char="•"/>
              <a:defRPr sz="1400" b="0" i="0">
                <a:solidFill>
                  <a:schemeClr val="tx2">
                    <a:lumMod val="75000"/>
                  </a:schemeClr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573046" indent="-231758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bg2"/>
              </a:buClr>
              <a:buFont typeface="Museo Sans For Dell" pitchFamily="2" charset="0"/>
              <a:buChar char="–"/>
              <a:defRPr sz="1200" b="0" i="0">
                <a:solidFill>
                  <a:schemeClr val="tx2">
                    <a:lumMod val="75000"/>
                  </a:schemeClr>
                </a:solidFill>
                <a:latin typeface="Arial Regular" charset="0"/>
                <a:ea typeface="Arial Regular" charset="0"/>
                <a:cs typeface="Arial Regular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bg2"/>
              </a:buClr>
              <a:defRPr sz="1000" b="0" i="0">
                <a:solidFill>
                  <a:schemeClr val="tx2">
                    <a:lumMod val="75000"/>
                  </a:schemeClr>
                </a:solidFill>
                <a:latin typeface="Arial Regular" charset="0"/>
                <a:ea typeface="Arial Regular" charset="0"/>
                <a:cs typeface="Arial Regular" charset="0"/>
              </a:defRPr>
            </a:lvl3pPr>
            <a:lvl4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 baseline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10" hasCustomPrompt="1"/>
          </p:nvPr>
        </p:nvSpPr>
        <p:spPr>
          <a:xfrm>
            <a:off x="4572000" y="1761744"/>
            <a:ext cx="4090416" cy="2448306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Font typeface="Arial" pitchFamily="34" charset="0"/>
              <a:buChar char="•"/>
              <a:defRPr sz="1400" b="0" i="0">
                <a:solidFill>
                  <a:schemeClr val="tx2">
                    <a:lumMod val="75000"/>
                  </a:schemeClr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573046" indent="-231758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bg2"/>
              </a:buClr>
              <a:buFont typeface="Museo Sans For Dell" pitchFamily="2" charset="0"/>
              <a:buChar char="–"/>
              <a:defRPr sz="1200" b="0" i="0">
                <a:solidFill>
                  <a:schemeClr val="tx2">
                    <a:lumMod val="75000"/>
                  </a:schemeClr>
                </a:solidFill>
                <a:latin typeface="Arial Regular" charset="0"/>
                <a:ea typeface="Arial Regular" charset="0"/>
                <a:cs typeface="Arial Regular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bg2"/>
              </a:buClr>
              <a:defRPr sz="1000" b="0" i="0">
                <a:solidFill>
                  <a:schemeClr val="tx2">
                    <a:lumMod val="75000"/>
                  </a:schemeClr>
                </a:solidFill>
                <a:latin typeface="Arial Regular" charset="0"/>
                <a:ea typeface="Arial Regular" charset="0"/>
                <a:cs typeface="Arial Regular" charset="0"/>
              </a:defRPr>
            </a:lvl3pPr>
            <a:lvl4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 baseline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66703" y="1450508"/>
            <a:ext cx="4029353" cy="25637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0" i="0" spc="250" baseline="0">
                <a:solidFill>
                  <a:schemeClr val="bg2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3" y="1450508"/>
            <a:ext cx="4029353" cy="25637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0" i="0" spc="250" baseline="0">
                <a:solidFill>
                  <a:schemeClr val="bg2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4038487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u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2330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5.xml"/><Relationship Id="rId13" Type="http://schemas.openxmlformats.org/officeDocument/2006/relationships/slideLayout" Target="../slideLayouts/slideLayout140.xml"/><Relationship Id="rId18" Type="http://schemas.openxmlformats.org/officeDocument/2006/relationships/slideLayout" Target="../slideLayouts/slideLayout145.xml"/><Relationship Id="rId26" Type="http://schemas.openxmlformats.org/officeDocument/2006/relationships/theme" Target="../theme/theme10.xml"/><Relationship Id="rId3" Type="http://schemas.openxmlformats.org/officeDocument/2006/relationships/slideLayout" Target="../slideLayouts/slideLayout130.xml"/><Relationship Id="rId21" Type="http://schemas.openxmlformats.org/officeDocument/2006/relationships/slideLayout" Target="../slideLayouts/slideLayout148.xml"/><Relationship Id="rId7" Type="http://schemas.openxmlformats.org/officeDocument/2006/relationships/slideLayout" Target="../slideLayouts/slideLayout134.xml"/><Relationship Id="rId12" Type="http://schemas.openxmlformats.org/officeDocument/2006/relationships/slideLayout" Target="../slideLayouts/slideLayout139.xml"/><Relationship Id="rId17" Type="http://schemas.openxmlformats.org/officeDocument/2006/relationships/slideLayout" Target="../slideLayouts/slideLayout144.xml"/><Relationship Id="rId25" Type="http://schemas.openxmlformats.org/officeDocument/2006/relationships/slideLayout" Target="../slideLayouts/slideLayout152.xml"/><Relationship Id="rId2" Type="http://schemas.openxmlformats.org/officeDocument/2006/relationships/slideLayout" Target="../slideLayouts/slideLayout129.xml"/><Relationship Id="rId16" Type="http://schemas.openxmlformats.org/officeDocument/2006/relationships/slideLayout" Target="../slideLayouts/slideLayout143.xml"/><Relationship Id="rId20" Type="http://schemas.openxmlformats.org/officeDocument/2006/relationships/slideLayout" Target="../slideLayouts/slideLayout147.xml"/><Relationship Id="rId1" Type="http://schemas.openxmlformats.org/officeDocument/2006/relationships/slideLayout" Target="../slideLayouts/slideLayout128.xml"/><Relationship Id="rId6" Type="http://schemas.openxmlformats.org/officeDocument/2006/relationships/slideLayout" Target="../slideLayouts/slideLayout133.xml"/><Relationship Id="rId11" Type="http://schemas.openxmlformats.org/officeDocument/2006/relationships/slideLayout" Target="../slideLayouts/slideLayout138.xml"/><Relationship Id="rId24" Type="http://schemas.openxmlformats.org/officeDocument/2006/relationships/slideLayout" Target="../slideLayouts/slideLayout151.xml"/><Relationship Id="rId5" Type="http://schemas.openxmlformats.org/officeDocument/2006/relationships/slideLayout" Target="../slideLayouts/slideLayout132.xml"/><Relationship Id="rId15" Type="http://schemas.openxmlformats.org/officeDocument/2006/relationships/slideLayout" Target="../slideLayouts/slideLayout142.xml"/><Relationship Id="rId23" Type="http://schemas.openxmlformats.org/officeDocument/2006/relationships/slideLayout" Target="../slideLayouts/slideLayout150.xml"/><Relationship Id="rId10" Type="http://schemas.openxmlformats.org/officeDocument/2006/relationships/slideLayout" Target="../slideLayouts/slideLayout137.xml"/><Relationship Id="rId19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31.xml"/><Relationship Id="rId9" Type="http://schemas.openxmlformats.org/officeDocument/2006/relationships/slideLayout" Target="../slideLayouts/slideLayout136.xml"/><Relationship Id="rId14" Type="http://schemas.openxmlformats.org/officeDocument/2006/relationships/slideLayout" Target="../slideLayouts/slideLayout141.xml"/><Relationship Id="rId22" Type="http://schemas.openxmlformats.org/officeDocument/2006/relationships/slideLayout" Target="../slideLayouts/slideLayout149.xml"/><Relationship Id="rId27" Type="http://schemas.openxmlformats.org/officeDocument/2006/relationships/image" Target="../media/image8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0.xml"/><Relationship Id="rId13" Type="http://schemas.openxmlformats.org/officeDocument/2006/relationships/slideLayout" Target="../slideLayouts/slideLayout165.xml"/><Relationship Id="rId18" Type="http://schemas.openxmlformats.org/officeDocument/2006/relationships/slideLayout" Target="../slideLayouts/slideLayout170.xml"/><Relationship Id="rId26" Type="http://schemas.openxmlformats.org/officeDocument/2006/relationships/slideLayout" Target="../slideLayouts/slideLayout178.xml"/><Relationship Id="rId3" Type="http://schemas.openxmlformats.org/officeDocument/2006/relationships/slideLayout" Target="../slideLayouts/slideLayout155.xml"/><Relationship Id="rId21" Type="http://schemas.openxmlformats.org/officeDocument/2006/relationships/slideLayout" Target="../slideLayouts/slideLayout173.xml"/><Relationship Id="rId7" Type="http://schemas.openxmlformats.org/officeDocument/2006/relationships/slideLayout" Target="../slideLayouts/slideLayout159.xml"/><Relationship Id="rId12" Type="http://schemas.openxmlformats.org/officeDocument/2006/relationships/slideLayout" Target="../slideLayouts/slideLayout164.xml"/><Relationship Id="rId17" Type="http://schemas.openxmlformats.org/officeDocument/2006/relationships/slideLayout" Target="../slideLayouts/slideLayout169.xml"/><Relationship Id="rId25" Type="http://schemas.openxmlformats.org/officeDocument/2006/relationships/slideLayout" Target="../slideLayouts/slideLayout177.xml"/><Relationship Id="rId2" Type="http://schemas.openxmlformats.org/officeDocument/2006/relationships/slideLayout" Target="../slideLayouts/slideLayout154.xml"/><Relationship Id="rId16" Type="http://schemas.openxmlformats.org/officeDocument/2006/relationships/slideLayout" Target="../slideLayouts/slideLayout168.xml"/><Relationship Id="rId20" Type="http://schemas.openxmlformats.org/officeDocument/2006/relationships/slideLayout" Target="../slideLayouts/slideLayout172.xml"/><Relationship Id="rId29" Type="http://schemas.openxmlformats.org/officeDocument/2006/relationships/slideLayout" Target="../slideLayouts/slideLayout181.xml"/><Relationship Id="rId1" Type="http://schemas.openxmlformats.org/officeDocument/2006/relationships/slideLayout" Target="../slideLayouts/slideLayout153.xml"/><Relationship Id="rId6" Type="http://schemas.openxmlformats.org/officeDocument/2006/relationships/slideLayout" Target="../slideLayouts/slideLayout158.xml"/><Relationship Id="rId11" Type="http://schemas.openxmlformats.org/officeDocument/2006/relationships/slideLayout" Target="../slideLayouts/slideLayout163.xml"/><Relationship Id="rId24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57.xml"/><Relationship Id="rId15" Type="http://schemas.openxmlformats.org/officeDocument/2006/relationships/slideLayout" Target="../slideLayouts/slideLayout167.xml"/><Relationship Id="rId23" Type="http://schemas.openxmlformats.org/officeDocument/2006/relationships/slideLayout" Target="../slideLayouts/slideLayout175.xml"/><Relationship Id="rId28" Type="http://schemas.openxmlformats.org/officeDocument/2006/relationships/slideLayout" Target="../slideLayouts/slideLayout180.xml"/><Relationship Id="rId10" Type="http://schemas.openxmlformats.org/officeDocument/2006/relationships/slideLayout" Target="../slideLayouts/slideLayout162.xml"/><Relationship Id="rId19" Type="http://schemas.openxmlformats.org/officeDocument/2006/relationships/slideLayout" Target="../slideLayouts/slideLayout171.xml"/><Relationship Id="rId31" Type="http://schemas.openxmlformats.org/officeDocument/2006/relationships/image" Target="../media/image24.png"/><Relationship Id="rId4" Type="http://schemas.openxmlformats.org/officeDocument/2006/relationships/slideLayout" Target="../slideLayouts/slideLayout156.xml"/><Relationship Id="rId9" Type="http://schemas.openxmlformats.org/officeDocument/2006/relationships/slideLayout" Target="../slideLayouts/slideLayout161.xml"/><Relationship Id="rId14" Type="http://schemas.openxmlformats.org/officeDocument/2006/relationships/slideLayout" Target="../slideLayouts/slideLayout166.xml"/><Relationship Id="rId22" Type="http://schemas.openxmlformats.org/officeDocument/2006/relationships/slideLayout" Target="../slideLayouts/slideLayout174.xml"/><Relationship Id="rId27" Type="http://schemas.openxmlformats.org/officeDocument/2006/relationships/slideLayout" Target="../slideLayouts/slideLayout179.xml"/><Relationship Id="rId30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4.xml"/><Relationship Id="rId2" Type="http://schemas.openxmlformats.org/officeDocument/2006/relationships/slideLayout" Target="../slideLayouts/slideLayout183.xml"/><Relationship Id="rId1" Type="http://schemas.openxmlformats.org/officeDocument/2006/relationships/slideLayout" Target="../slideLayouts/slideLayout182.xml"/><Relationship Id="rId5" Type="http://schemas.openxmlformats.org/officeDocument/2006/relationships/image" Target="../media/image27.png"/><Relationship Id="rId4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slideLayout" Target="../slideLayouts/slideLayout187.xml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186.xml"/><Relationship Id="rId1" Type="http://schemas.openxmlformats.org/officeDocument/2006/relationships/slideLayout" Target="../slideLayouts/slideLayout185.xml"/><Relationship Id="rId6" Type="http://schemas.openxmlformats.org/officeDocument/2006/relationships/theme" Target="../theme/theme14.xml"/><Relationship Id="rId5" Type="http://schemas.openxmlformats.org/officeDocument/2006/relationships/slideLayout" Target="../slideLayouts/slideLayout189.xml"/><Relationship Id="rId4" Type="http://schemas.openxmlformats.org/officeDocument/2006/relationships/slideLayout" Target="../slideLayouts/slideLayout188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7.xml"/><Relationship Id="rId3" Type="http://schemas.openxmlformats.org/officeDocument/2006/relationships/slideLayout" Target="../slideLayouts/slideLayout192.xml"/><Relationship Id="rId7" Type="http://schemas.openxmlformats.org/officeDocument/2006/relationships/slideLayout" Target="../slideLayouts/slideLayout196.xml"/><Relationship Id="rId2" Type="http://schemas.openxmlformats.org/officeDocument/2006/relationships/slideLayout" Target="../slideLayouts/slideLayout191.xml"/><Relationship Id="rId1" Type="http://schemas.openxmlformats.org/officeDocument/2006/relationships/slideLayout" Target="../slideLayouts/slideLayout190.xml"/><Relationship Id="rId6" Type="http://schemas.openxmlformats.org/officeDocument/2006/relationships/slideLayout" Target="../slideLayouts/slideLayout195.xml"/><Relationship Id="rId11" Type="http://schemas.openxmlformats.org/officeDocument/2006/relationships/image" Target="../media/image8.png"/><Relationship Id="rId5" Type="http://schemas.openxmlformats.org/officeDocument/2006/relationships/slideLayout" Target="../slideLayouts/slideLayout194.xml"/><Relationship Id="rId10" Type="http://schemas.openxmlformats.org/officeDocument/2006/relationships/theme" Target="../theme/theme15.xml"/><Relationship Id="rId4" Type="http://schemas.openxmlformats.org/officeDocument/2006/relationships/slideLayout" Target="../slideLayouts/slideLayout193.xml"/><Relationship Id="rId9" Type="http://schemas.openxmlformats.org/officeDocument/2006/relationships/slideLayout" Target="../slideLayouts/slideLayout198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13" Type="http://schemas.openxmlformats.org/officeDocument/2006/relationships/slideLayout" Target="../slideLayouts/slideLayout211.xml"/><Relationship Id="rId18" Type="http://schemas.openxmlformats.org/officeDocument/2006/relationships/slideLayout" Target="../slideLayouts/slideLayout216.xml"/><Relationship Id="rId26" Type="http://schemas.openxmlformats.org/officeDocument/2006/relationships/slideLayout" Target="../slideLayouts/slideLayout224.xml"/><Relationship Id="rId3" Type="http://schemas.openxmlformats.org/officeDocument/2006/relationships/slideLayout" Target="../slideLayouts/slideLayout201.xml"/><Relationship Id="rId21" Type="http://schemas.openxmlformats.org/officeDocument/2006/relationships/slideLayout" Target="../slideLayouts/slideLayout219.xml"/><Relationship Id="rId7" Type="http://schemas.openxmlformats.org/officeDocument/2006/relationships/slideLayout" Target="../slideLayouts/slideLayout205.xml"/><Relationship Id="rId12" Type="http://schemas.openxmlformats.org/officeDocument/2006/relationships/slideLayout" Target="../slideLayouts/slideLayout210.xml"/><Relationship Id="rId17" Type="http://schemas.openxmlformats.org/officeDocument/2006/relationships/slideLayout" Target="../slideLayouts/slideLayout215.xml"/><Relationship Id="rId25" Type="http://schemas.openxmlformats.org/officeDocument/2006/relationships/slideLayout" Target="../slideLayouts/slideLayout223.xml"/><Relationship Id="rId2" Type="http://schemas.openxmlformats.org/officeDocument/2006/relationships/slideLayout" Target="../slideLayouts/slideLayout200.xml"/><Relationship Id="rId16" Type="http://schemas.openxmlformats.org/officeDocument/2006/relationships/slideLayout" Target="../slideLayouts/slideLayout214.xml"/><Relationship Id="rId20" Type="http://schemas.openxmlformats.org/officeDocument/2006/relationships/slideLayout" Target="../slideLayouts/slideLayout218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24" Type="http://schemas.openxmlformats.org/officeDocument/2006/relationships/slideLayout" Target="../slideLayouts/slideLayout222.xml"/><Relationship Id="rId5" Type="http://schemas.openxmlformats.org/officeDocument/2006/relationships/slideLayout" Target="../slideLayouts/slideLayout203.xml"/><Relationship Id="rId15" Type="http://schemas.openxmlformats.org/officeDocument/2006/relationships/slideLayout" Target="../slideLayouts/slideLayout213.xml"/><Relationship Id="rId23" Type="http://schemas.openxmlformats.org/officeDocument/2006/relationships/slideLayout" Target="../slideLayouts/slideLayout221.xml"/><Relationship Id="rId28" Type="http://schemas.openxmlformats.org/officeDocument/2006/relationships/theme" Target="../theme/theme16.xml"/><Relationship Id="rId10" Type="http://schemas.openxmlformats.org/officeDocument/2006/relationships/slideLayout" Target="../slideLayouts/slideLayout208.xml"/><Relationship Id="rId19" Type="http://schemas.openxmlformats.org/officeDocument/2006/relationships/slideLayout" Target="../slideLayouts/slideLayout217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Relationship Id="rId14" Type="http://schemas.openxmlformats.org/officeDocument/2006/relationships/slideLayout" Target="../slideLayouts/slideLayout212.xml"/><Relationship Id="rId22" Type="http://schemas.openxmlformats.org/officeDocument/2006/relationships/slideLayout" Target="../slideLayouts/slideLayout220.xml"/><Relationship Id="rId27" Type="http://schemas.openxmlformats.org/officeDocument/2006/relationships/slideLayout" Target="../slideLayouts/slideLayout225.xml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8.xml"/><Relationship Id="rId2" Type="http://schemas.openxmlformats.org/officeDocument/2006/relationships/slideLayout" Target="../slideLayouts/slideLayout227.xml"/><Relationship Id="rId1" Type="http://schemas.openxmlformats.org/officeDocument/2006/relationships/slideLayout" Target="../slideLayouts/slideLayout226.xml"/><Relationship Id="rId6" Type="http://schemas.openxmlformats.org/officeDocument/2006/relationships/image" Target="../media/image27.png"/><Relationship Id="rId5" Type="http://schemas.openxmlformats.org/officeDocument/2006/relationships/theme" Target="../theme/theme17.xml"/><Relationship Id="rId4" Type="http://schemas.openxmlformats.org/officeDocument/2006/relationships/slideLayout" Target="../slideLayouts/slideLayout22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26" Type="http://schemas.openxmlformats.org/officeDocument/2006/relationships/slideLayout" Target="../slideLayouts/slideLayout50.xml"/><Relationship Id="rId3" Type="http://schemas.openxmlformats.org/officeDocument/2006/relationships/slideLayout" Target="../slideLayouts/slideLayout27.xml"/><Relationship Id="rId21" Type="http://schemas.openxmlformats.org/officeDocument/2006/relationships/slideLayout" Target="../slideLayouts/slideLayout45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5" Type="http://schemas.openxmlformats.org/officeDocument/2006/relationships/slideLayout" Target="../slideLayouts/slideLayout49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44.xml"/><Relationship Id="rId29" Type="http://schemas.openxmlformats.org/officeDocument/2006/relationships/theme" Target="../theme/theme2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2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23" Type="http://schemas.openxmlformats.org/officeDocument/2006/relationships/slideLayout" Target="../slideLayouts/slideLayout47.xml"/><Relationship Id="rId28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Relationship Id="rId22" Type="http://schemas.openxmlformats.org/officeDocument/2006/relationships/slideLayout" Target="../slideLayouts/slideLayout46.xml"/><Relationship Id="rId27" Type="http://schemas.openxmlformats.org/officeDocument/2006/relationships/slideLayout" Target="../slideLayouts/slideLayout51.xml"/><Relationship Id="rId30" Type="http://schemas.openxmlformats.org/officeDocument/2006/relationships/image" Target="../media/image8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56.xml"/><Relationship Id="rId7" Type="http://schemas.openxmlformats.org/officeDocument/2006/relationships/image" Target="../media/image16.jpeg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7.xml"/><Relationship Id="rId9" Type="http://schemas.openxmlformats.org/officeDocument/2006/relationships/image" Target="../media/image18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0.xml"/><Relationship Id="rId16" Type="http://schemas.openxmlformats.org/officeDocument/2006/relationships/slideLayout" Target="../slideLayouts/slideLayout74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68.xml"/><Relationship Id="rId19" Type="http://schemas.openxmlformats.org/officeDocument/2006/relationships/image" Target="../media/image19.emf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image" Target="../media/image18.png"/><Relationship Id="rId5" Type="http://schemas.openxmlformats.org/officeDocument/2006/relationships/slideLayout" Target="../slideLayouts/slideLayout80.xml"/><Relationship Id="rId10" Type="http://schemas.openxmlformats.org/officeDocument/2006/relationships/image" Target="../media/image17.png"/><Relationship Id="rId4" Type="http://schemas.openxmlformats.org/officeDocument/2006/relationships/slideLayout" Target="../slideLayouts/slideLayout79.xml"/><Relationship Id="rId9" Type="http://schemas.openxmlformats.org/officeDocument/2006/relationships/image" Target="../media/image16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slideLayout" Target="../slideLayouts/slideLayout94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Relationship Id="rId14" Type="http://schemas.openxmlformats.org/officeDocument/2006/relationships/image" Target="../media/image22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slideLayout" Target="../slideLayouts/slideLayout97.xml"/><Relationship Id="rId7" Type="http://schemas.openxmlformats.org/officeDocument/2006/relationships/theme" Target="../theme/theme8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9.xml"/><Relationship Id="rId10" Type="http://schemas.openxmlformats.org/officeDocument/2006/relationships/image" Target="../media/image18.png"/><Relationship Id="rId4" Type="http://schemas.openxmlformats.org/officeDocument/2006/relationships/slideLayout" Target="../slideLayouts/slideLayout98.xml"/><Relationship Id="rId9" Type="http://schemas.openxmlformats.org/officeDocument/2006/relationships/image" Target="../media/image17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13" Type="http://schemas.openxmlformats.org/officeDocument/2006/relationships/slideLayout" Target="../slideLayouts/slideLayout113.xml"/><Relationship Id="rId18" Type="http://schemas.openxmlformats.org/officeDocument/2006/relationships/slideLayout" Target="../slideLayouts/slideLayout118.xml"/><Relationship Id="rId26" Type="http://schemas.openxmlformats.org/officeDocument/2006/relationships/slideLayout" Target="../slideLayouts/slideLayout126.xml"/><Relationship Id="rId3" Type="http://schemas.openxmlformats.org/officeDocument/2006/relationships/slideLayout" Target="../slideLayouts/slideLayout103.xml"/><Relationship Id="rId21" Type="http://schemas.openxmlformats.org/officeDocument/2006/relationships/slideLayout" Target="../slideLayouts/slideLayout121.xml"/><Relationship Id="rId7" Type="http://schemas.openxmlformats.org/officeDocument/2006/relationships/slideLayout" Target="../slideLayouts/slideLayout107.xml"/><Relationship Id="rId12" Type="http://schemas.openxmlformats.org/officeDocument/2006/relationships/slideLayout" Target="../slideLayouts/slideLayout112.xml"/><Relationship Id="rId17" Type="http://schemas.openxmlformats.org/officeDocument/2006/relationships/slideLayout" Target="../slideLayouts/slideLayout117.xml"/><Relationship Id="rId25" Type="http://schemas.openxmlformats.org/officeDocument/2006/relationships/slideLayout" Target="../slideLayouts/slideLayout125.xml"/><Relationship Id="rId2" Type="http://schemas.openxmlformats.org/officeDocument/2006/relationships/slideLayout" Target="../slideLayouts/slideLayout102.xml"/><Relationship Id="rId16" Type="http://schemas.openxmlformats.org/officeDocument/2006/relationships/slideLayout" Target="../slideLayouts/slideLayout116.xml"/><Relationship Id="rId20" Type="http://schemas.openxmlformats.org/officeDocument/2006/relationships/slideLayout" Target="../slideLayouts/slideLayout120.xml"/><Relationship Id="rId29" Type="http://schemas.openxmlformats.org/officeDocument/2006/relationships/image" Target="../media/image8.png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24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05.xml"/><Relationship Id="rId15" Type="http://schemas.openxmlformats.org/officeDocument/2006/relationships/slideLayout" Target="../slideLayouts/slideLayout115.xml"/><Relationship Id="rId23" Type="http://schemas.openxmlformats.org/officeDocument/2006/relationships/slideLayout" Target="../slideLayouts/slideLayout123.xml"/><Relationship Id="rId28" Type="http://schemas.openxmlformats.org/officeDocument/2006/relationships/theme" Target="../theme/theme9.xml"/><Relationship Id="rId10" Type="http://schemas.openxmlformats.org/officeDocument/2006/relationships/slideLayout" Target="../slideLayouts/slideLayout110.xml"/><Relationship Id="rId19" Type="http://schemas.openxmlformats.org/officeDocument/2006/relationships/slideLayout" Target="../slideLayouts/slideLayout119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Relationship Id="rId14" Type="http://schemas.openxmlformats.org/officeDocument/2006/relationships/slideLayout" Target="../slideLayouts/slideLayout114.xml"/><Relationship Id="rId22" Type="http://schemas.openxmlformats.org/officeDocument/2006/relationships/slideLayout" Target="../slideLayouts/slideLayout122.xml"/><Relationship Id="rId27" Type="http://schemas.openxmlformats.org/officeDocument/2006/relationships/slideLayout" Target="../slideLayouts/slideLayout1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 hidden="1"/>
          <p:cNvSpPr txBox="1"/>
          <p:nvPr/>
        </p:nvSpPr>
        <p:spPr>
          <a:xfrm>
            <a:off x="1895484" y="4823552"/>
            <a:ext cx="649537" cy="12821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7DB8"/>
              </a:buClr>
            </a:pPr>
            <a:fld id="{E00CF047-7350-4707-AA1A-E56FA69586CC}" type="datetime1">
              <a:rPr lang="en-US" sz="90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</a:rPr>
              <a:pPr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7DB8"/>
                </a:buClr>
              </a:pPr>
              <a:t>10/26/2017</a:t>
            </a:fld>
            <a:endParaRPr lang="en-US" sz="900" dirty="0">
              <a:solidFill>
                <a:srgbClr val="000000">
                  <a:lumMod val="50000"/>
                  <a:lumOff val="50000"/>
                </a:srgbClr>
              </a:solidFill>
              <a:latin typeface="Arial"/>
            </a:endParaRPr>
          </a:p>
        </p:txBody>
      </p:sp>
      <p:sp>
        <p:nvSpPr>
          <p:cNvPr id="13" name="TextBox 12" hidden="1"/>
          <p:cNvSpPr txBox="1"/>
          <p:nvPr/>
        </p:nvSpPr>
        <p:spPr>
          <a:xfrm>
            <a:off x="1895484" y="4823552"/>
            <a:ext cx="649537" cy="12821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7DB8"/>
              </a:buClr>
            </a:pPr>
            <a:fld id="{E00CF047-7350-4707-AA1A-E56FA69586CC}" type="datetime1">
              <a:rPr lang="en-US" sz="90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</a:rPr>
              <a:pPr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7DB8"/>
                </a:buClr>
              </a:pPr>
              <a:t>10/26/2017</a:t>
            </a:fld>
            <a:endParaRPr lang="en-US" sz="900" dirty="0">
              <a:solidFill>
                <a:srgbClr val="000000">
                  <a:lumMod val="50000"/>
                  <a:lumOff val="50000"/>
                </a:srgbClr>
              </a:solidFill>
              <a:latin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5218" y="4830352"/>
            <a:ext cx="65" cy="124650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/>
          <a:p>
            <a:pPr algn="r">
              <a:lnSpc>
                <a:spcPct val="90000"/>
              </a:lnSpc>
              <a:buClr>
                <a:srgbClr val="007DB8"/>
              </a:buClr>
            </a:pPr>
            <a:endParaRPr lang="en-US" sz="900" dirty="0">
              <a:solidFill>
                <a:srgbClr val="000000">
                  <a:lumMod val="50000"/>
                  <a:lumOff val="50000"/>
                </a:srgbClr>
              </a:solidFill>
              <a:latin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5218" y="4830352"/>
            <a:ext cx="65" cy="124650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/>
          <a:p>
            <a:pPr algn="r">
              <a:lnSpc>
                <a:spcPct val="90000"/>
              </a:lnSpc>
              <a:buClr>
                <a:srgbClr val="007DB8"/>
              </a:buClr>
            </a:pPr>
            <a:endParaRPr lang="en-US" sz="900" dirty="0">
              <a:solidFill>
                <a:srgbClr val="000000">
                  <a:lumMod val="50000"/>
                  <a:lumOff val="50000"/>
                </a:srgbClr>
              </a:solidFill>
              <a:latin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90237" y="4828574"/>
            <a:ext cx="146107" cy="128211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/>
          <a:p>
            <a:pPr algn="r">
              <a:lnSpc>
                <a:spcPct val="90000"/>
              </a:lnSpc>
              <a:buClr>
                <a:srgbClr val="007DB8"/>
              </a:buClr>
            </a:pPr>
            <a:fld id="{58EC7406-F4CC-4ABF-902E-2AF4E70E5C0F}" type="slidenum">
              <a:rPr lang="en-US" sz="90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</a:rPr>
              <a:pPr algn="r">
                <a:lnSpc>
                  <a:spcPct val="90000"/>
                </a:lnSpc>
                <a:buClr>
                  <a:srgbClr val="007DB8"/>
                </a:buClr>
              </a:pPr>
              <a:t>‹#›</a:t>
            </a:fld>
            <a:endParaRPr lang="en-US" sz="900" dirty="0">
              <a:solidFill>
                <a:srgbClr val="000000">
                  <a:lumMod val="50000"/>
                  <a:lumOff val="50000"/>
                </a:srgbClr>
              </a:solidFill>
              <a:latin typeface="Arial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1289" y="4838858"/>
            <a:ext cx="675370" cy="12006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58778" y="4830352"/>
            <a:ext cx="256480" cy="124650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/>
          <a:p>
            <a:pPr>
              <a:lnSpc>
                <a:spcPct val="90000"/>
              </a:lnSpc>
              <a:buClr>
                <a:srgbClr val="007DB8"/>
              </a:buClr>
            </a:pPr>
            <a:r>
              <a:rPr lang="en-US" sz="900" dirty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</a:rPr>
              <a:t>of 44</a:t>
            </a:r>
          </a:p>
        </p:txBody>
      </p:sp>
      <p:sp>
        <p:nvSpPr>
          <p:cNvPr id="15" name="fl"/>
          <p:cNvSpPr txBox="1"/>
          <p:nvPr/>
        </p:nvSpPr>
        <p:spPr>
          <a:xfrm>
            <a:off x="5" y="4942845"/>
            <a:ext cx="65" cy="138499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l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endParaRPr lang="en-US" sz="1000" b="0" i="0" u="none" baseline="0" dirty="0">
              <a:solidFill>
                <a:srgbClr val="80808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78631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5021" r:id="rId1"/>
    <p:sldLayoutId id="2147485022" r:id="rId2"/>
    <p:sldLayoutId id="2147485023" r:id="rId3"/>
    <p:sldLayoutId id="2147485024" r:id="rId4"/>
    <p:sldLayoutId id="2147485025" r:id="rId5"/>
    <p:sldLayoutId id="2147485026" r:id="rId6"/>
    <p:sldLayoutId id="2147485027" r:id="rId7"/>
    <p:sldLayoutId id="2147485028" r:id="rId8"/>
    <p:sldLayoutId id="2147485029" r:id="rId9"/>
    <p:sldLayoutId id="2147485030" r:id="rId10"/>
    <p:sldLayoutId id="2147485031" r:id="rId11"/>
    <p:sldLayoutId id="2147485032" r:id="rId12"/>
    <p:sldLayoutId id="2147485033" r:id="rId13"/>
    <p:sldLayoutId id="2147485034" r:id="rId14"/>
    <p:sldLayoutId id="2147485035" r:id="rId15"/>
    <p:sldLayoutId id="2147485036" r:id="rId16"/>
    <p:sldLayoutId id="2147485037" r:id="rId17"/>
    <p:sldLayoutId id="2147485038" r:id="rId18"/>
    <p:sldLayoutId id="2147485039" r:id="rId19"/>
    <p:sldLayoutId id="2147485040" r:id="rId20"/>
    <p:sldLayoutId id="2147485041" r:id="rId21"/>
    <p:sldLayoutId id="2147485042" r:id="rId22"/>
    <p:sldLayoutId id="2147485043" r:id="rId23"/>
    <p:sldLayoutId id="2147485044" r:id="rId24"/>
  </p:sldLayoutIdLst>
  <p:transition spd="med">
    <p:wipe dir="r"/>
  </p:transition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0" cap="none" baseline="0">
          <a:solidFill>
            <a:schemeClr val="bg1"/>
          </a:solidFill>
          <a:latin typeface="+mj-lt"/>
          <a:ea typeface="Museo Sans For Dell" panose="02000000000000000000" pitchFamily="2" charset="0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5pPr>
      <a:lvl6pPr marL="45695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6pPr>
      <a:lvl7pPr marL="913908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7pPr>
      <a:lvl8pPr marL="137086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8pPr>
      <a:lvl9pPr marL="1827815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9pPr>
    </p:titleStyle>
    <p:bodyStyle>
      <a:lvl1pPr marL="228474" indent="-228474" algn="l" rtl="0" eaLnBrk="1" fontAlgn="base" hangingPunct="1">
        <a:lnSpc>
          <a:spcPct val="100000"/>
        </a:lnSpc>
        <a:spcBef>
          <a:spcPts val="1200"/>
        </a:spcBef>
        <a:spcAft>
          <a:spcPts val="0"/>
        </a:spcAft>
        <a:buClr>
          <a:srgbClr val="AAAAAA"/>
        </a:buClr>
        <a:buFont typeface="Arial" pitchFamily="34" charset="0"/>
        <a:buChar char="•"/>
        <a:defRPr sz="1400">
          <a:solidFill>
            <a:srgbClr val="000000"/>
          </a:solidFill>
          <a:latin typeface="+mj-lt"/>
          <a:ea typeface="Museo Sans For Dell" pitchFamily="2" charset="0"/>
          <a:cs typeface="+mn-cs"/>
        </a:defRPr>
      </a:lvl1pPr>
      <a:lvl2pPr marL="574367" indent="-233237" algn="l" rtl="0" eaLnBrk="1" fontAlgn="base" hangingPunct="1">
        <a:lnSpc>
          <a:spcPct val="100000"/>
        </a:lnSpc>
        <a:spcBef>
          <a:spcPts val="300"/>
        </a:spcBef>
        <a:spcAft>
          <a:spcPts val="0"/>
        </a:spcAft>
        <a:buClr>
          <a:srgbClr val="AAAAAA"/>
        </a:buClr>
        <a:buFont typeface="Museo Sans For Dell" pitchFamily="2" charset="0"/>
        <a:buChar char="–"/>
        <a:defRPr sz="1200" baseline="0">
          <a:solidFill>
            <a:srgbClr val="000000"/>
          </a:solidFill>
          <a:latin typeface="+mj-lt"/>
          <a:ea typeface="Museo Sans For Dell" pitchFamily="2" charset="0"/>
        </a:defRPr>
      </a:lvl2pPr>
      <a:lvl3pPr marL="909147" indent="-220541" algn="l" rtl="0" eaLnBrk="1" fontAlgn="base" hangingPunct="1">
        <a:lnSpc>
          <a:spcPct val="100000"/>
        </a:lnSpc>
        <a:spcBef>
          <a:spcPts val="300"/>
        </a:spcBef>
        <a:spcAft>
          <a:spcPts val="0"/>
        </a:spcAft>
        <a:buClr>
          <a:srgbClr val="AAAAAA"/>
        </a:buClr>
        <a:buFont typeface="Museo Sans For Dell" pitchFamily="2" charset="0"/>
        <a:buChar char="›"/>
        <a:defRPr sz="1000" baseline="0">
          <a:solidFill>
            <a:srgbClr val="000000"/>
          </a:solidFill>
          <a:latin typeface="+mj-lt"/>
          <a:ea typeface="Museo Sans For Dell" pitchFamily="2" charset="0"/>
        </a:defRPr>
      </a:lvl3pPr>
      <a:lvl4pPr marL="1245515" indent="-222128" algn="l" rtl="0" eaLnBrk="1" fontAlgn="base" hangingPunct="1">
        <a:lnSpc>
          <a:spcPct val="90000"/>
        </a:lnSpc>
        <a:spcBef>
          <a:spcPts val="300"/>
        </a:spcBef>
        <a:spcAft>
          <a:spcPts val="0"/>
        </a:spcAft>
        <a:buClr>
          <a:srgbClr val="AAAAAA"/>
        </a:buClr>
        <a:buFont typeface="Courier New" panose="02070309020205020404" pitchFamily="49" charset="0"/>
        <a:buChar char="o"/>
        <a:defRPr sz="1000" baseline="0">
          <a:solidFill>
            <a:srgbClr val="000000"/>
          </a:solidFill>
          <a:latin typeface="+mj-lt"/>
          <a:ea typeface="Museo Sans For Dell" pitchFamily="2" charset="0"/>
        </a:defRPr>
      </a:lvl4pPr>
      <a:lvl5pPr marL="1607270" indent="-23641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bg1"/>
        </a:buClr>
        <a:buFont typeface="Museo For Dell 300" pitchFamily="50" charset="0"/>
        <a:buChar char="–"/>
        <a:defRPr sz="1800">
          <a:solidFill>
            <a:schemeClr val="bg2"/>
          </a:solidFill>
          <a:latin typeface="Museo Sans For Dell" pitchFamily="2" charset="0"/>
          <a:ea typeface="Museo Sans For Dell" pitchFamily="2" charset="0"/>
        </a:defRPr>
      </a:lvl5pPr>
      <a:lvl6pPr marL="2064226" indent="-236410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6pPr>
      <a:lvl7pPr marL="2521176" indent="-236410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7pPr>
      <a:lvl8pPr marL="2978129" indent="-236410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8pPr>
      <a:lvl9pPr marL="3435082" indent="-236410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9pPr>
    </p:bodyStyle>
    <p:otherStyle>
      <a:defPPr>
        <a:defRPr lang="en-US"/>
      </a:defPPr>
      <a:lvl1pPr marL="0" algn="l" defTabSz="9139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50" algn="l" defTabSz="9139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08" algn="l" defTabSz="9139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60" algn="l" defTabSz="9139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15" algn="l" defTabSz="9139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67" algn="l" defTabSz="9139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17" algn="l" defTabSz="9139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72" algn="l" defTabSz="9139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625" algn="l" defTabSz="9139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084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 hidden="1"/>
          <p:cNvSpPr txBox="1"/>
          <p:nvPr/>
        </p:nvSpPr>
        <p:spPr>
          <a:xfrm>
            <a:off x="1895486" y="4823555"/>
            <a:ext cx="649537" cy="12821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65039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7DB8"/>
              </a:buClr>
            </a:pPr>
            <a:fld id="{E00CF047-7350-4707-AA1A-E56FA69586CC}" type="datetime1">
              <a:rPr lang="en-US" sz="90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</a:rPr>
              <a:pPr defTabSz="65039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7DB8"/>
                </a:buClr>
              </a:pPr>
              <a:t>10/26/2017</a:t>
            </a:fld>
            <a:endParaRPr lang="en-US" sz="900" dirty="0">
              <a:solidFill>
                <a:srgbClr val="000000">
                  <a:lumMod val="50000"/>
                  <a:lumOff val="50000"/>
                </a:srgbClr>
              </a:solidFill>
              <a:latin typeface="Arial"/>
            </a:endParaRPr>
          </a:p>
        </p:txBody>
      </p:sp>
      <p:sp>
        <p:nvSpPr>
          <p:cNvPr id="13" name="TextBox 12" hidden="1"/>
          <p:cNvSpPr txBox="1"/>
          <p:nvPr/>
        </p:nvSpPr>
        <p:spPr>
          <a:xfrm>
            <a:off x="1895486" y="4823555"/>
            <a:ext cx="649537" cy="12821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65039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7DB8"/>
              </a:buClr>
            </a:pPr>
            <a:fld id="{E00CF047-7350-4707-AA1A-E56FA69586CC}" type="datetime1">
              <a:rPr lang="en-US" sz="90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</a:rPr>
              <a:pPr defTabSz="65039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7DB8"/>
                </a:buClr>
              </a:pPr>
              <a:t>10/26/2017</a:t>
            </a:fld>
            <a:endParaRPr lang="en-US" sz="900" dirty="0">
              <a:solidFill>
                <a:srgbClr val="000000">
                  <a:lumMod val="50000"/>
                  <a:lumOff val="50000"/>
                </a:srgbClr>
              </a:solidFill>
              <a:latin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5215" y="4830352"/>
            <a:ext cx="65" cy="124650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/>
          <a:p>
            <a:pPr algn="r" defTabSz="650391">
              <a:lnSpc>
                <a:spcPct val="90000"/>
              </a:lnSpc>
              <a:buClr>
                <a:srgbClr val="007DB8"/>
              </a:buClr>
            </a:pPr>
            <a:endParaRPr lang="en-US" sz="900" dirty="0">
              <a:solidFill>
                <a:srgbClr val="000000">
                  <a:lumMod val="50000"/>
                  <a:lumOff val="50000"/>
                </a:srgbClr>
              </a:solidFill>
              <a:latin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5215" y="4830352"/>
            <a:ext cx="65" cy="124650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/>
          <a:p>
            <a:pPr algn="r" defTabSz="650391">
              <a:lnSpc>
                <a:spcPct val="90000"/>
              </a:lnSpc>
              <a:buClr>
                <a:srgbClr val="007DB8"/>
              </a:buClr>
            </a:pPr>
            <a:endParaRPr lang="en-US" sz="900" dirty="0">
              <a:solidFill>
                <a:srgbClr val="000000">
                  <a:lumMod val="50000"/>
                  <a:lumOff val="50000"/>
                </a:srgbClr>
              </a:solidFill>
              <a:latin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90234" y="4828577"/>
            <a:ext cx="146107" cy="128211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/>
          <a:p>
            <a:pPr algn="r" defTabSz="650391">
              <a:lnSpc>
                <a:spcPct val="90000"/>
              </a:lnSpc>
              <a:buClr>
                <a:srgbClr val="007DB8"/>
              </a:buClr>
            </a:pPr>
            <a:fld id="{58EC7406-F4CC-4ABF-902E-2AF4E70E5C0F}" type="slidenum">
              <a:rPr lang="en-US" sz="90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</a:rPr>
              <a:pPr algn="r" defTabSz="650391">
                <a:lnSpc>
                  <a:spcPct val="90000"/>
                </a:lnSpc>
                <a:buClr>
                  <a:srgbClr val="007DB8"/>
                </a:buClr>
              </a:pPr>
              <a:t>‹#›</a:t>
            </a:fld>
            <a:endParaRPr lang="en-US" sz="900" dirty="0">
              <a:solidFill>
                <a:srgbClr val="000000">
                  <a:lumMod val="50000"/>
                  <a:lumOff val="50000"/>
                </a:srgbClr>
              </a:solidFill>
              <a:latin typeface="Arial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289" y="4838855"/>
            <a:ext cx="675370" cy="120065"/>
          </a:xfrm>
          <a:prstGeom prst="rect">
            <a:avLst/>
          </a:prstGeom>
        </p:spPr>
      </p:pic>
      <p:sp>
        <p:nvSpPr>
          <p:cNvPr id="15" name="fl" descr="                              Dell - Internal Use - Confidential&#10;"/>
          <p:cNvSpPr txBox="1"/>
          <p:nvPr/>
        </p:nvSpPr>
        <p:spPr>
          <a:xfrm>
            <a:off x="2" y="4804318"/>
            <a:ext cx="2034211" cy="274947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defTabSz="650391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800" b="1">
                <a:solidFill>
                  <a:srgbClr val="7F7F7F"/>
                </a:solidFill>
                <a:latin typeface="museo sans for dell" panose="02000000000000000000" pitchFamily="2" charset="0"/>
              </a:rPr>
              <a:t>                              Dell - Internal Use - Confidential</a:t>
            </a:r>
          </a:p>
          <a:p>
            <a:pPr defTabSz="650391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endParaRPr lang="en-US" sz="1000" dirty="0">
              <a:solidFill>
                <a:srgbClr val="80808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58397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5170" r:id="rId1"/>
    <p:sldLayoutId id="2147485171" r:id="rId2"/>
    <p:sldLayoutId id="2147485172" r:id="rId3"/>
    <p:sldLayoutId id="2147485173" r:id="rId4"/>
    <p:sldLayoutId id="2147485174" r:id="rId5"/>
    <p:sldLayoutId id="2147485175" r:id="rId6"/>
    <p:sldLayoutId id="2147485176" r:id="rId7"/>
    <p:sldLayoutId id="2147485177" r:id="rId8"/>
    <p:sldLayoutId id="2147485178" r:id="rId9"/>
    <p:sldLayoutId id="2147485179" r:id="rId10"/>
    <p:sldLayoutId id="2147485180" r:id="rId11"/>
    <p:sldLayoutId id="2147485181" r:id="rId12"/>
    <p:sldLayoutId id="2147485182" r:id="rId13"/>
    <p:sldLayoutId id="2147485183" r:id="rId14"/>
    <p:sldLayoutId id="2147485184" r:id="rId15"/>
    <p:sldLayoutId id="2147485185" r:id="rId16"/>
    <p:sldLayoutId id="2147485186" r:id="rId17"/>
    <p:sldLayoutId id="2147485187" r:id="rId18"/>
    <p:sldLayoutId id="2147485188" r:id="rId19"/>
    <p:sldLayoutId id="2147485189" r:id="rId20"/>
    <p:sldLayoutId id="2147485190" r:id="rId21"/>
    <p:sldLayoutId id="2147485191" r:id="rId22"/>
    <p:sldLayoutId id="2147485192" r:id="rId23"/>
    <p:sldLayoutId id="2147485193" r:id="rId24"/>
    <p:sldLayoutId id="2147485194" r:id="rId25"/>
  </p:sldLayoutIdLst>
  <p:transition spd="med">
    <p:wipe dir="r"/>
  </p:transition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0" cap="none" baseline="0">
          <a:solidFill>
            <a:schemeClr val="bg1"/>
          </a:solidFill>
          <a:latin typeface="+mj-lt"/>
          <a:ea typeface="Museo Sans For Dell" panose="02000000000000000000" pitchFamily="2" charset="0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5pPr>
      <a:lvl6pPr marL="456671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6pPr>
      <a:lvl7pPr marL="913346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7pPr>
      <a:lvl8pPr marL="1370014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8pPr>
      <a:lvl9pPr marL="1826684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9pPr>
    </p:titleStyle>
    <p:bodyStyle>
      <a:lvl1pPr marL="228332" indent="-228332" algn="l" rtl="0" eaLnBrk="1" fontAlgn="base" hangingPunct="1">
        <a:lnSpc>
          <a:spcPct val="100000"/>
        </a:lnSpc>
        <a:spcBef>
          <a:spcPts val="1200"/>
        </a:spcBef>
        <a:spcAft>
          <a:spcPts val="0"/>
        </a:spcAft>
        <a:buClr>
          <a:srgbClr val="AAAAAA"/>
        </a:buClr>
        <a:buFont typeface="Arial" pitchFamily="34" charset="0"/>
        <a:buChar char="•"/>
        <a:defRPr sz="1400">
          <a:solidFill>
            <a:srgbClr val="000000"/>
          </a:solidFill>
          <a:latin typeface="+mj-lt"/>
          <a:ea typeface="Museo Sans For Dell" pitchFamily="2" charset="0"/>
          <a:cs typeface="+mn-cs"/>
        </a:defRPr>
      </a:lvl1pPr>
      <a:lvl2pPr marL="574013" indent="-233096" algn="l" rtl="0" eaLnBrk="1" fontAlgn="base" hangingPunct="1">
        <a:lnSpc>
          <a:spcPct val="100000"/>
        </a:lnSpc>
        <a:spcBef>
          <a:spcPts val="300"/>
        </a:spcBef>
        <a:spcAft>
          <a:spcPts val="0"/>
        </a:spcAft>
        <a:buClr>
          <a:srgbClr val="AAAAAA"/>
        </a:buClr>
        <a:buFont typeface="Museo Sans For Dell" pitchFamily="2" charset="0"/>
        <a:buChar char="–"/>
        <a:defRPr sz="1200" baseline="0">
          <a:solidFill>
            <a:srgbClr val="000000"/>
          </a:solidFill>
          <a:latin typeface="+mj-lt"/>
          <a:ea typeface="Museo Sans For Dell" pitchFamily="2" charset="0"/>
        </a:defRPr>
      </a:lvl2pPr>
      <a:lvl3pPr marL="908585" indent="-220409" algn="l" rtl="0" eaLnBrk="1" fontAlgn="base" hangingPunct="1">
        <a:lnSpc>
          <a:spcPct val="100000"/>
        </a:lnSpc>
        <a:spcBef>
          <a:spcPts val="300"/>
        </a:spcBef>
        <a:spcAft>
          <a:spcPts val="0"/>
        </a:spcAft>
        <a:buClr>
          <a:srgbClr val="AAAAAA"/>
        </a:buClr>
        <a:buFont typeface="Museo Sans For Dell" pitchFamily="2" charset="0"/>
        <a:buChar char="›"/>
        <a:defRPr sz="1000" baseline="0">
          <a:solidFill>
            <a:srgbClr val="000000"/>
          </a:solidFill>
          <a:latin typeface="+mj-lt"/>
          <a:ea typeface="Museo Sans For Dell" pitchFamily="2" charset="0"/>
        </a:defRPr>
      </a:lvl3pPr>
      <a:lvl4pPr marL="1244745" indent="-221993" algn="l" rtl="0" eaLnBrk="1" fontAlgn="base" hangingPunct="1">
        <a:lnSpc>
          <a:spcPct val="90000"/>
        </a:lnSpc>
        <a:spcBef>
          <a:spcPts val="300"/>
        </a:spcBef>
        <a:spcAft>
          <a:spcPts val="0"/>
        </a:spcAft>
        <a:buClr>
          <a:srgbClr val="AAAAAA"/>
        </a:buClr>
        <a:buFont typeface="Courier New" panose="02070309020205020404" pitchFamily="49" charset="0"/>
        <a:buChar char="o"/>
        <a:defRPr sz="1000" baseline="0">
          <a:solidFill>
            <a:srgbClr val="000000"/>
          </a:solidFill>
          <a:latin typeface="+mj-lt"/>
          <a:ea typeface="Museo Sans For Dell" pitchFamily="2" charset="0"/>
        </a:defRPr>
      </a:lvl4pPr>
      <a:lvl5pPr marL="1606277" indent="-236264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bg1"/>
        </a:buClr>
        <a:buFont typeface="Museo For Dell 300" pitchFamily="50" charset="0"/>
        <a:buChar char="–"/>
        <a:defRPr sz="1800">
          <a:solidFill>
            <a:schemeClr val="bg2"/>
          </a:solidFill>
          <a:latin typeface="Museo Sans For Dell" pitchFamily="2" charset="0"/>
          <a:ea typeface="Museo Sans For Dell" pitchFamily="2" charset="0"/>
        </a:defRPr>
      </a:lvl5pPr>
      <a:lvl6pPr marL="2062951" indent="-236264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6pPr>
      <a:lvl7pPr marL="2519621" indent="-236264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7pPr>
      <a:lvl8pPr marL="2976293" indent="-236264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8pPr>
      <a:lvl9pPr marL="3432965" indent="-236264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9pPr>
    </p:bodyStyle>
    <p:otherStyle>
      <a:defPPr>
        <a:defRPr lang="en-US"/>
      </a:defPPr>
      <a:lvl1pPr marL="0" algn="l" defTabSz="9133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71" algn="l" defTabSz="9133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346" algn="l" defTabSz="9133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014" algn="l" defTabSz="9133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684" algn="l" defTabSz="9133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358" algn="l" defTabSz="9133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028" algn="l" defTabSz="9133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699" algn="l" defTabSz="9133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371" algn="l" defTabSz="9133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084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 hidden="1"/>
          <p:cNvSpPr txBox="1"/>
          <p:nvPr/>
        </p:nvSpPr>
        <p:spPr>
          <a:xfrm>
            <a:off x="1895478" y="4825328"/>
            <a:ext cx="649537" cy="12465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85C3"/>
              </a:buClr>
            </a:pPr>
            <a:fld id="{E00CF047-7350-4707-AA1A-E56FA69586CC}" type="datetime1">
              <a:rPr lang="en-US" sz="90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</a:rPr>
              <a:pPr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85C3"/>
                </a:buClr>
              </a:pPr>
              <a:t>10/26/2017</a:t>
            </a:fld>
            <a:endParaRPr lang="en-US" sz="900" dirty="0">
              <a:solidFill>
                <a:srgbClr val="000000">
                  <a:lumMod val="50000"/>
                  <a:lumOff val="50000"/>
                </a:srgbClr>
              </a:solidFill>
              <a:latin typeface="Arial"/>
            </a:endParaRPr>
          </a:p>
        </p:txBody>
      </p:sp>
      <p:sp>
        <p:nvSpPr>
          <p:cNvPr id="13" name="TextBox 12" hidden="1"/>
          <p:cNvSpPr txBox="1"/>
          <p:nvPr/>
        </p:nvSpPr>
        <p:spPr>
          <a:xfrm>
            <a:off x="1895478" y="4825328"/>
            <a:ext cx="649537" cy="12465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85C3"/>
              </a:buClr>
            </a:pPr>
            <a:fld id="{E00CF047-7350-4707-AA1A-E56FA69586CC}" type="datetime1">
              <a:rPr lang="en-US" sz="90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</a:rPr>
              <a:pPr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85C3"/>
                </a:buClr>
              </a:pPr>
              <a:t>10/26/2017</a:t>
            </a:fld>
            <a:endParaRPr lang="en-US" sz="900" dirty="0">
              <a:solidFill>
                <a:srgbClr val="000000">
                  <a:lumMod val="50000"/>
                  <a:lumOff val="50000"/>
                </a:srgbClr>
              </a:solidFill>
              <a:latin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5274" y="4873847"/>
            <a:ext cx="265176" cy="8915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>
              <a:lnSpc>
                <a:spcPct val="90000"/>
              </a:lnSpc>
              <a:buClr>
                <a:srgbClr val="0085C3"/>
              </a:buClr>
            </a:pPr>
            <a:endParaRPr lang="en-US" sz="900" dirty="0">
              <a:solidFill>
                <a:srgbClr val="000000">
                  <a:lumMod val="50000"/>
                  <a:lumOff val="50000"/>
                </a:srgbClr>
              </a:solidFill>
              <a:latin typeface="Arial"/>
            </a:endParaRPr>
          </a:p>
        </p:txBody>
      </p:sp>
      <p:sp>
        <p:nvSpPr>
          <p:cNvPr id="15" name="fl" descr="                              Dell - Internal Use - Confidential&#10;"/>
          <p:cNvSpPr txBox="1"/>
          <p:nvPr/>
        </p:nvSpPr>
        <p:spPr>
          <a:xfrm>
            <a:off x="0" y="4821429"/>
            <a:ext cx="9144000" cy="339578"/>
          </a:xfrm>
          <a:prstGeom prst="rect">
            <a:avLst/>
          </a:prstGeom>
          <a:noFill/>
        </p:spPr>
        <p:txBody>
          <a:bodyPr vert="horz" wrap="square" lIns="91436" tIns="45718" rIns="91436" bIns="45718" rtlCol="0">
            <a:spAutoFit/>
          </a:bodyPr>
          <a:lstStyle/>
          <a:p>
            <a:pPr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800" b="1" dirty="0">
                <a:solidFill>
                  <a:srgbClr val="7F7F7F"/>
                </a:solidFill>
                <a:latin typeface="museo sans for dell" panose="02000000000000000000" pitchFamily="2" charset="0"/>
              </a:rPr>
              <a:t>                              Dell - Internal Use - Confidential</a:t>
            </a:r>
          </a:p>
          <a:p>
            <a:pPr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endParaRPr lang="en-US" sz="800" b="1" dirty="0">
              <a:solidFill>
                <a:srgbClr val="7F7F7F"/>
              </a:solidFill>
              <a:latin typeface="museo sans for dell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5274" y="4873847"/>
            <a:ext cx="265176" cy="8915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>
              <a:lnSpc>
                <a:spcPct val="90000"/>
              </a:lnSpc>
              <a:buClr>
                <a:srgbClr val="0085C3"/>
              </a:buClr>
            </a:pPr>
            <a:endParaRPr lang="en-US" sz="900" dirty="0">
              <a:solidFill>
                <a:srgbClr val="000000">
                  <a:lumMod val="50000"/>
                  <a:lumOff val="50000"/>
                </a:srgbClr>
              </a:solidFill>
              <a:latin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95274" y="4873847"/>
            <a:ext cx="265176" cy="8915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>
              <a:lnSpc>
                <a:spcPct val="90000"/>
              </a:lnSpc>
              <a:buClr>
                <a:srgbClr val="0085C3"/>
              </a:buClr>
            </a:pPr>
            <a:fld id="{58EC7406-F4CC-4ABF-902E-2AF4E70E5C0F}" type="slidenum">
              <a:rPr lang="en-US" sz="90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</a:rPr>
              <a:pPr>
                <a:lnSpc>
                  <a:spcPct val="90000"/>
                </a:lnSpc>
                <a:buClr>
                  <a:srgbClr val="0085C3"/>
                </a:buClr>
              </a:pPr>
              <a:t>‹#›</a:t>
            </a:fld>
            <a:endParaRPr lang="en-US" sz="900" dirty="0">
              <a:solidFill>
                <a:srgbClr val="000000">
                  <a:lumMod val="50000"/>
                  <a:lumOff val="50000"/>
                </a:srgbClr>
              </a:solidFill>
              <a:latin typeface="Arial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289" y="4838733"/>
            <a:ext cx="675370" cy="12031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97072" y="4873847"/>
            <a:ext cx="265176" cy="8915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>
              <a:lnSpc>
                <a:spcPct val="90000"/>
              </a:lnSpc>
              <a:buClr>
                <a:srgbClr val="0085C3"/>
              </a:buClr>
            </a:pPr>
            <a:endParaRPr lang="en-US" sz="900" dirty="0">
              <a:solidFill>
                <a:srgbClr val="000000">
                  <a:lumMod val="50000"/>
                  <a:lumOff val="50000"/>
                </a:srgbClr>
              </a:solidFill>
              <a:latin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2006" y="4873847"/>
            <a:ext cx="265176" cy="8915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>
              <a:lnSpc>
                <a:spcPct val="90000"/>
              </a:lnSpc>
              <a:buClr>
                <a:srgbClr val="0085C3"/>
              </a:buClr>
            </a:pPr>
            <a:r>
              <a:rPr lang="en-US" sz="900" dirty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</a:rPr>
              <a:t>of 35</a:t>
            </a:r>
          </a:p>
        </p:txBody>
      </p:sp>
    </p:spTree>
    <p:extLst>
      <p:ext uri="{BB962C8B-B14F-4D97-AF65-F5344CB8AC3E}">
        <p14:creationId xmlns:p14="http://schemas.microsoft.com/office/powerpoint/2010/main" val="422715512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5197" r:id="rId1"/>
    <p:sldLayoutId id="2147485198" r:id="rId2"/>
    <p:sldLayoutId id="2147485199" r:id="rId3"/>
    <p:sldLayoutId id="2147485200" r:id="rId4"/>
    <p:sldLayoutId id="2147485201" r:id="rId5"/>
    <p:sldLayoutId id="2147485202" r:id="rId6"/>
    <p:sldLayoutId id="2147485203" r:id="rId7"/>
    <p:sldLayoutId id="2147485204" r:id="rId8"/>
    <p:sldLayoutId id="2147485205" r:id="rId9"/>
    <p:sldLayoutId id="2147485206" r:id="rId10"/>
    <p:sldLayoutId id="2147485207" r:id="rId11"/>
    <p:sldLayoutId id="2147485208" r:id="rId12"/>
    <p:sldLayoutId id="2147485209" r:id="rId13"/>
    <p:sldLayoutId id="2147485210" r:id="rId14"/>
    <p:sldLayoutId id="2147485211" r:id="rId15"/>
    <p:sldLayoutId id="2147485212" r:id="rId16"/>
    <p:sldLayoutId id="2147485213" r:id="rId17"/>
    <p:sldLayoutId id="2147485214" r:id="rId18"/>
    <p:sldLayoutId id="2147485215" r:id="rId19"/>
    <p:sldLayoutId id="2147485216" r:id="rId20"/>
    <p:sldLayoutId id="2147485217" r:id="rId21"/>
    <p:sldLayoutId id="2147485218" r:id="rId22"/>
    <p:sldLayoutId id="2147485219" r:id="rId23"/>
    <p:sldLayoutId id="2147485220" r:id="rId24"/>
    <p:sldLayoutId id="2147485221" r:id="rId25"/>
    <p:sldLayoutId id="2147485223" r:id="rId26"/>
    <p:sldLayoutId id="2147485224" r:id="rId27"/>
    <p:sldLayoutId id="2147485225" r:id="rId28"/>
    <p:sldLayoutId id="2147485226" r:id="rId29"/>
  </p:sldLayoutIdLst>
  <p:transition spd="med">
    <p:wipe dir="r"/>
  </p:transition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0" cap="none" baseline="0">
          <a:solidFill>
            <a:schemeClr val="bg1"/>
          </a:solidFill>
          <a:latin typeface="+mj-lt"/>
          <a:ea typeface="Museo Sans For Dell" panose="02000000000000000000" pitchFamily="2" charset="0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5pPr>
      <a:lvl6pPr marL="457178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6pPr>
      <a:lvl7pPr marL="914355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7pPr>
      <a:lvl8pPr marL="1371532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8pPr>
      <a:lvl9pPr marL="1828709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9pPr>
    </p:titleStyle>
    <p:bodyStyle>
      <a:lvl1pPr marL="228588" indent="-228588" algn="l" rtl="0" eaLnBrk="1" fontAlgn="base" hangingPunct="1">
        <a:lnSpc>
          <a:spcPct val="100000"/>
        </a:lnSpc>
        <a:spcBef>
          <a:spcPts val="1200"/>
        </a:spcBef>
        <a:spcAft>
          <a:spcPts val="0"/>
        </a:spcAft>
        <a:buClr>
          <a:srgbClr val="AAAAAA"/>
        </a:buClr>
        <a:buFont typeface="Arial" pitchFamily="34" charset="0"/>
        <a:buChar char="•"/>
        <a:defRPr sz="1400">
          <a:solidFill>
            <a:srgbClr val="000000"/>
          </a:solidFill>
          <a:latin typeface="+mj-lt"/>
          <a:ea typeface="Museo Sans For Dell" pitchFamily="2" charset="0"/>
          <a:cs typeface="+mn-cs"/>
        </a:defRPr>
      </a:lvl1pPr>
      <a:lvl2pPr marL="574647" indent="-233351" algn="l" rtl="0" eaLnBrk="1" fontAlgn="base" hangingPunct="1">
        <a:lnSpc>
          <a:spcPct val="100000"/>
        </a:lnSpc>
        <a:spcBef>
          <a:spcPts val="300"/>
        </a:spcBef>
        <a:spcAft>
          <a:spcPts val="0"/>
        </a:spcAft>
        <a:buClr>
          <a:srgbClr val="AAAAAA"/>
        </a:buClr>
        <a:buFont typeface="Museo Sans For Dell" pitchFamily="2" charset="0"/>
        <a:buChar char="–"/>
        <a:defRPr sz="1200" baseline="0">
          <a:solidFill>
            <a:srgbClr val="000000"/>
          </a:solidFill>
          <a:latin typeface="+mj-lt"/>
          <a:ea typeface="Museo Sans For Dell" pitchFamily="2" charset="0"/>
        </a:defRPr>
      </a:lvl2pPr>
      <a:lvl3pPr marL="909593" indent="-220652" algn="l" rtl="0" eaLnBrk="1" fontAlgn="base" hangingPunct="1">
        <a:lnSpc>
          <a:spcPct val="100000"/>
        </a:lnSpc>
        <a:spcBef>
          <a:spcPts val="300"/>
        </a:spcBef>
        <a:spcAft>
          <a:spcPts val="0"/>
        </a:spcAft>
        <a:buClr>
          <a:srgbClr val="AAAAAA"/>
        </a:buClr>
        <a:buFont typeface="Museo Sans For Dell" pitchFamily="2" charset="0"/>
        <a:buChar char="›"/>
        <a:defRPr sz="1000" baseline="0">
          <a:solidFill>
            <a:srgbClr val="000000"/>
          </a:solidFill>
          <a:latin typeface="+mj-lt"/>
          <a:ea typeface="Museo Sans For Dell" pitchFamily="2" charset="0"/>
        </a:defRPr>
      </a:lvl3pPr>
      <a:lvl4pPr marL="1246126" indent="-222239" algn="l" rtl="0" eaLnBrk="1" fontAlgn="base" hangingPunct="1">
        <a:lnSpc>
          <a:spcPct val="90000"/>
        </a:lnSpc>
        <a:spcBef>
          <a:spcPts val="300"/>
        </a:spcBef>
        <a:spcAft>
          <a:spcPts val="0"/>
        </a:spcAft>
        <a:buClr>
          <a:srgbClr val="AAAAAA"/>
        </a:buClr>
        <a:buFont typeface="Courier New" panose="02070309020205020404" pitchFamily="49" charset="0"/>
        <a:buChar char="o"/>
        <a:defRPr sz="1000" baseline="0">
          <a:solidFill>
            <a:srgbClr val="000000"/>
          </a:solidFill>
          <a:latin typeface="+mj-lt"/>
          <a:ea typeface="Museo Sans For Dell" pitchFamily="2" charset="0"/>
        </a:defRPr>
      </a:lvl4pPr>
      <a:lvl5pPr marL="1608058" indent="-236526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bg1"/>
        </a:buClr>
        <a:buFont typeface="Museo For Dell 300" pitchFamily="50" charset="0"/>
        <a:buChar char="–"/>
        <a:defRPr sz="1800">
          <a:solidFill>
            <a:schemeClr val="bg2"/>
          </a:solidFill>
          <a:latin typeface="Museo Sans For Dell" pitchFamily="2" charset="0"/>
          <a:ea typeface="Museo Sans For Dell" pitchFamily="2" charset="0"/>
        </a:defRPr>
      </a:lvl5pPr>
      <a:lvl6pPr marL="2065235" indent="-236526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6pPr>
      <a:lvl7pPr marL="2522412" indent="-236526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7pPr>
      <a:lvl8pPr marL="2979590" indent="-236526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8pPr>
      <a:lvl9pPr marL="3436766" indent="-236526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9pPr>
    </p:bodyStyle>
    <p:otherStyle>
      <a:defPPr>
        <a:defRPr lang="en-US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084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 hidden="1"/>
          <p:cNvSpPr txBox="1"/>
          <p:nvPr/>
        </p:nvSpPr>
        <p:spPr>
          <a:xfrm>
            <a:off x="1895479" y="4825329"/>
            <a:ext cx="649537" cy="12465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7DB8"/>
              </a:buClr>
            </a:pPr>
            <a:fld id="{E00CF047-7350-4707-AA1A-E56FA69586CC}" type="datetime1">
              <a:rPr lang="en-US" sz="90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</a:rPr>
              <a:pPr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7DB8"/>
                </a:buClr>
              </a:pPr>
              <a:t>10/26/2017</a:t>
            </a:fld>
            <a:endParaRPr lang="en-US" sz="900" dirty="0">
              <a:solidFill>
                <a:srgbClr val="000000">
                  <a:lumMod val="50000"/>
                  <a:lumOff val="50000"/>
                </a:srgbClr>
              </a:solidFill>
              <a:latin typeface="Arial"/>
            </a:endParaRPr>
          </a:p>
        </p:txBody>
      </p:sp>
      <p:sp>
        <p:nvSpPr>
          <p:cNvPr id="13" name="TextBox 12" hidden="1"/>
          <p:cNvSpPr txBox="1"/>
          <p:nvPr/>
        </p:nvSpPr>
        <p:spPr>
          <a:xfrm>
            <a:off x="1895479" y="4825329"/>
            <a:ext cx="649537" cy="12465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7DB8"/>
              </a:buClr>
            </a:pPr>
            <a:fld id="{E00CF047-7350-4707-AA1A-E56FA69586CC}" type="datetime1">
              <a:rPr lang="en-US" sz="90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</a:rPr>
              <a:pPr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7DB8"/>
                </a:buClr>
              </a:pPr>
              <a:t>10/26/2017</a:t>
            </a:fld>
            <a:endParaRPr lang="en-US" sz="900" dirty="0">
              <a:solidFill>
                <a:srgbClr val="000000">
                  <a:lumMod val="50000"/>
                  <a:lumOff val="50000"/>
                </a:srgbClr>
              </a:solidFill>
              <a:latin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5214" y="4837278"/>
            <a:ext cx="65" cy="110800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/>
          <a:p>
            <a:pPr algn="r">
              <a:lnSpc>
                <a:spcPct val="90000"/>
              </a:lnSpc>
              <a:buClr>
                <a:srgbClr val="007DB8"/>
              </a:buClr>
            </a:pPr>
            <a:endParaRPr lang="en-US" sz="800" dirty="0">
              <a:solidFill>
                <a:srgbClr val="000000">
                  <a:lumMod val="50000"/>
                  <a:lumOff val="50000"/>
                </a:srgbClr>
              </a:solidFill>
              <a:latin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5214" y="4837278"/>
            <a:ext cx="65" cy="110800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/>
          <a:p>
            <a:pPr algn="r">
              <a:lnSpc>
                <a:spcPct val="90000"/>
              </a:lnSpc>
              <a:buClr>
                <a:srgbClr val="007DB8"/>
              </a:buClr>
            </a:pPr>
            <a:endParaRPr lang="en-US" sz="800" dirty="0">
              <a:solidFill>
                <a:srgbClr val="000000">
                  <a:lumMod val="50000"/>
                  <a:lumOff val="50000"/>
                </a:srgbClr>
              </a:solidFill>
              <a:latin typeface="Arial"/>
            </a:endParaRPr>
          </a:p>
        </p:txBody>
      </p:sp>
      <p:sp>
        <p:nvSpPr>
          <p:cNvPr id="10" name="TextBox 13"/>
          <p:cNvSpPr txBox="1">
            <a:spLocks noChangeArrowheads="1"/>
          </p:cNvSpPr>
          <p:nvPr userDrawn="1"/>
        </p:nvSpPr>
        <p:spPr bwMode="auto">
          <a:xfrm>
            <a:off x="295277" y="4806951"/>
            <a:ext cx="265113" cy="8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buClr>
                <a:srgbClr val="0085C3"/>
              </a:buClr>
              <a:defRPr/>
            </a:pPr>
            <a:fld id="{FE76405A-3976-4346-9AF0-D5AF4BD15E9A}" type="slidenum">
              <a:rPr lang="en-US" altLang="en-US" sz="900" smtClean="0">
                <a:solidFill>
                  <a:srgbClr val="A2A2A2"/>
                </a:solidFill>
                <a:latin typeface="museo sans for dell" panose="02000000000000000000" pitchFamily="2" charset="0"/>
              </a:rPr>
              <a:pPr>
                <a:lnSpc>
                  <a:spcPct val="90000"/>
                </a:lnSpc>
                <a:buClr>
                  <a:srgbClr val="0085C3"/>
                </a:buClr>
                <a:defRPr/>
              </a:pPr>
              <a:t>‹#›</a:t>
            </a:fld>
            <a:endParaRPr lang="en-US" altLang="en-US" sz="900" dirty="0">
              <a:solidFill>
                <a:srgbClr val="A2A2A2"/>
              </a:solidFill>
              <a:latin typeface="museo sans for dell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364" y="4607535"/>
            <a:ext cx="686928" cy="429683"/>
          </a:xfrm>
          <a:prstGeom prst="rect">
            <a:avLst/>
          </a:prstGeom>
        </p:spPr>
      </p:pic>
      <p:sp>
        <p:nvSpPr>
          <p:cNvPr id="2" name="fl" descr="                                              Internal Use - Confidential &#10;&#10;"/>
          <p:cNvSpPr txBox="1"/>
          <p:nvPr userDrawn="1"/>
        </p:nvSpPr>
        <p:spPr>
          <a:xfrm>
            <a:off x="1" y="4752976"/>
            <a:ext cx="2763488" cy="473202"/>
          </a:xfrm>
          <a:prstGeom prst="rect">
            <a:avLst/>
          </a:prstGeom>
          <a:noFill/>
        </p:spPr>
        <p:txBody>
          <a:bodyPr vert="horz" wrap="none" lIns="91436" tIns="45718" rIns="91436" bIns="45718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7DB8"/>
              </a:buClr>
            </a:pPr>
            <a:r>
              <a:rPr lang="en-US" sz="800">
                <a:solidFill>
                  <a:srgbClr val="808080"/>
                </a:solidFill>
                <a:latin typeface="arial" panose="020B0604020202020204" pitchFamily="34" charset="0"/>
              </a:rPr>
              <a:t>                                              Internal Use - Confidential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7DB8"/>
              </a:buClr>
            </a:pPr>
            <a:endParaRPr lang="en-US" sz="800">
              <a:solidFill>
                <a:srgbClr val="808080"/>
              </a:solidFill>
              <a:latin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7DB8"/>
              </a:buClr>
            </a:pPr>
            <a:endParaRPr lang="en-US" sz="800" dirty="0" err="1">
              <a:solidFill>
                <a:srgbClr val="80808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06070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5228" r:id="rId1"/>
    <p:sldLayoutId id="2147485229" r:id="rId2"/>
    <p:sldLayoutId id="2147485230" r:id="rId3"/>
  </p:sldLayoutIdLst>
  <p:transition spd="med">
    <p:wipe dir="r"/>
  </p:transition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0" cap="none" baseline="0">
          <a:solidFill>
            <a:schemeClr val="bg1"/>
          </a:solidFill>
          <a:latin typeface="+mj-lt"/>
          <a:ea typeface="Museo Sans For Dell" panose="02000000000000000000" pitchFamily="2" charset="0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5pPr>
      <a:lvl6pPr marL="457166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6pPr>
      <a:lvl7pPr marL="914333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7pPr>
      <a:lvl8pPr marL="1371498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8pPr>
      <a:lvl9pPr marL="1828664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9pPr>
    </p:titleStyle>
    <p:bodyStyle>
      <a:lvl1pPr marL="228582" indent="-228582" algn="l" rtl="0" eaLnBrk="1" fontAlgn="base" hangingPunct="1">
        <a:lnSpc>
          <a:spcPct val="100000"/>
        </a:lnSpc>
        <a:spcBef>
          <a:spcPts val="1200"/>
        </a:spcBef>
        <a:spcAft>
          <a:spcPts val="0"/>
        </a:spcAft>
        <a:buClr>
          <a:srgbClr val="AAAAAA"/>
        </a:buClr>
        <a:buFont typeface="Arial" pitchFamily="34" charset="0"/>
        <a:buChar char="•"/>
        <a:defRPr sz="1400">
          <a:solidFill>
            <a:srgbClr val="000000"/>
          </a:solidFill>
          <a:latin typeface="+mj-lt"/>
          <a:ea typeface="Museo Sans For Dell" pitchFamily="2" charset="0"/>
          <a:cs typeface="+mn-cs"/>
        </a:defRPr>
      </a:lvl1pPr>
      <a:lvl2pPr marL="574633" indent="-233345" algn="l" rtl="0" eaLnBrk="1" fontAlgn="base" hangingPunct="1">
        <a:lnSpc>
          <a:spcPct val="100000"/>
        </a:lnSpc>
        <a:spcBef>
          <a:spcPts val="300"/>
        </a:spcBef>
        <a:spcAft>
          <a:spcPts val="0"/>
        </a:spcAft>
        <a:buClr>
          <a:srgbClr val="AAAAAA"/>
        </a:buClr>
        <a:buFont typeface="Museo Sans For Dell" pitchFamily="2" charset="0"/>
        <a:buChar char="–"/>
        <a:defRPr sz="1200" baseline="0">
          <a:solidFill>
            <a:srgbClr val="000000"/>
          </a:solidFill>
          <a:latin typeface="+mj-lt"/>
          <a:ea typeface="Museo Sans For Dell" pitchFamily="2" charset="0"/>
        </a:defRPr>
      </a:lvl2pPr>
      <a:lvl3pPr marL="909570" indent="-220646" algn="l" rtl="0" eaLnBrk="1" fontAlgn="base" hangingPunct="1">
        <a:lnSpc>
          <a:spcPct val="100000"/>
        </a:lnSpc>
        <a:spcBef>
          <a:spcPts val="300"/>
        </a:spcBef>
        <a:spcAft>
          <a:spcPts val="0"/>
        </a:spcAft>
        <a:buClr>
          <a:srgbClr val="AAAAAA"/>
        </a:buClr>
        <a:buFont typeface="Museo Sans For Dell" pitchFamily="2" charset="0"/>
        <a:buChar char="›"/>
        <a:defRPr sz="1000" baseline="0">
          <a:solidFill>
            <a:srgbClr val="000000"/>
          </a:solidFill>
          <a:latin typeface="+mj-lt"/>
          <a:ea typeface="Museo Sans For Dell" pitchFamily="2" charset="0"/>
        </a:defRPr>
      </a:lvl3pPr>
      <a:lvl4pPr marL="1246095" indent="-222233" algn="l" rtl="0" eaLnBrk="1" fontAlgn="base" hangingPunct="1">
        <a:lnSpc>
          <a:spcPct val="90000"/>
        </a:lnSpc>
        <a:spcBef>
          <a:spcPts val="300"/>
        </a:spcBef>
        <a:spcAft>
          <a:spcPts val="0"/>
        </a:spcAft>
        <a:buClr>
          <a:srgbClr val="AAAAAA"/>
        </a:buClr>
        <a:buFont typeface="Courier New" panose="02070309020205020404" pitchFamily="49" charset="0"/>
        <a:buChar char="o"/>
        <a:defRPr sz="1000" baseline="0">
          <a:solidFill>
            <a:srgbClr val="000000"/>
          </a:solidFill>
          <a:latin typeface="+mj-lt"/>
          <a:ea typeface="Museo Sans For Dell" pitchFamily="2" charset="0"/>
        </a:defRPr>
      </a:lvl4pPr>
      <a:lvl5pPr marL="1608018" indent="-23652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bg1"/>
        </a:buClr>
        <a:buFont typeface="Museo For Dell 300" pitchFamily="50" charset="0"/>
        <a:buChar char="–"/>
        <a:defRPr sz="1800">
          <a:solidFill>
            <a:schemeClr val="bg2"/>
          </a:solidFill>
          <a:latin typeface="Museo Sans For Dell" pitchFamily="2" charset="0"/>
          <a:ea typeface="Museo Sans For Dell" pitchFamily="2" charset="0"/>
        </a:defRPr>
      </a:lvl5pPr>
      <a:lvl6pPr marL="2065184" indent="-236520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6pPr>
      <a:lvl7pPr marL="2522349" indent="-236520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7pPr>
      <a:lvl8pPr marL="2979515" indent="-236520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8pPr>
      <a:lvl9pPr marL="3436680" indent="-236520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9pPr>
    </p:bodyStyle>
    <p:otherStyle>
      <a:defPPr>
        <a:defRPr lang="en-US"/>
      </a:defPPr>
      <a:lvl1pPr marL="0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6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3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29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5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6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084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 hidden="1"/>
          <p:cNvSpPr txBox="1"/>
          <p:nvPr/>
        </p:nvSpPr>
        <p:spPr>
          <a:xfrm>
            <a:off x="1895479" y="4825329"/>
            <a:ext cx="649537" cy="12465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7DB8"/>
              </a:buClr>
            </a:pPr>
            <a:fld id="{E00CF047-7350-4707-AA1A-E56FA69586CC}" type="datetime1">
              <a:rPr lang="en-US" sz="90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</a:rPr>
              <a:pPr fontAlgn="auto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7DB8"/>
                </a:buClr>
              </a:pPr>
              <a:t>10/26/2017</a:t>
            </a:fld>
            <a:endParaRPr lang="en-US" sz="900" dirty="0">
              <a:solidFill>
                <a:srgbClr val="000000">
                  <a:lumMod val="50000"/>
                  <a:lumOff val="50000"/>
                </a:srgbClr>
              </a:solidFill>
              <a:latin typeface="Arial"/>
            </a:endParaRPr>
          </a:p>
        </p:txBody>
      </p:sp>
      <p:sp>
        <p:nvSpPr>
          <p:cNvPr id="13" name="TextBox 12" hidden="1"/>
          <p:cNvSpPr txBox="1"/>
          <p:nvPr/>
        </p:nvSpPr>
        <p:spPr>
          <a:xfrm>
            <a:off x="1895479" y="4825329"/>
            <a:ext cx="649537" cy="12465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7DB8"/>
              </a:buClr>
            </a:pPr>
            <a:fld id="{E00CF047-7350-4707-AA1A-E56FA69586CC}" type="datetime1">
              <a:rPr lang="en-US" sz="90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</a:rPr>
              <a:pPr fontAlgn="auto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7DB8"/>
                </a:buClr>
              </a:pPr>
              <a:t>10/26/2017</a:t>
            </a:fld>
            <a:endParaRPr lang="en-US" sz="900" dirty="0">
              <a:solidFill>
                <a:srgbClr val="000000">
                  <a:lumMod val="50000"/>
                  <a:lumOff val="50000"/>
                </a:srgbClr>
              </a:solidFill>
              <a:latin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5274" y="4873847"/>
            <a:ext cx="265176" cy="8915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>
              <a:lnSpc>
                <a:spcPct val="90000"/>
              </a:lnSpc>
              <a:buClr>
                <a:srgbClr val="007DB8"/>
              </a:buClr>
            </a:pPr>
            <a:endParaRPr lang="en-US" sz="900" dirty="0">
              <a:solidFill>
                <a:srgbClr val="000000">
                  <a:lumMod val="50000"/>
                  <a:lumOff val="50000"/>
                </a:srgbClr>
              </a:solidFill>
              <a:latin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7072" y="4873847"/>
            <a:ext cx="265176" cy="8915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>
              <a:lnSpc>
                <a:spcPct val="90000"/>
              </a:lnSpc>
              <a:buClr>
                <a:srgbClr val="007DB8"/>
              </a:buClr>
            </a:pPr>
            <a:endParaRPr lang="en-US" sz="900" dirty="0">
              <a:solidFill>
                <a:srgbClr val="000000">
                  <a:lumMod val="50000"/>
                  <a:lumOff val="50000"/>
                </a:srgbClr>
              </a:solidFill>
              <a:latin typeface="Arial"/>
            </a:endParaRPr>
          </a:p>
        </p:txBody>
      </p:sp>
      <p:sp>
        <p:nvSpPr>
          <p:cNvPr id="19" name="TextBox 13"/>
          <p:cNvSpPr txBox="1">
            <a:spLocks noChangeArrowheads="1"/>
          </p:cNvSpPr>
          <p:nvPr userDrawn="1"/>
        </p:nvSpPr>
        <p:spPr bwMode="auto">
          <a:xfrm>
            <a:off x="295277" y="4806951"/>
            <a:ext cx="265113" cy="8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buClr>
                <a:srgbClr val="0085C3"/>
              </a:buClr>
              <a:defRPr/>
            </a:pPr>
            <a:fld id="{FE76405A-3976-4346-9AF0-D5AF4BD15E9A}" type="slidenum">
              <a:rPr lang="en-US" altLang="en-US" sz="900" smtClean="0">
                <a:solidFill>
                  <a:srgbClr val="A2A2A2"/>
                </a:solidFill>
                <a:latin typeface="museo sans for dell" panose="02000000000000000000" pitchFamily="2" charset="0"/>
              </a:rPr>
              <a:pPr>
                <a:lnSpc>
                  <a:spcPct val="90000"/>
                </a:lnSpc>
                <a:buClr>
                  <a:srgbClr val="0085C3"/>
                </a:buClr>
                <a:defRPr/>
              </a:pPr>
              <a:t>‹#›</a:t>
            </a:fld>
            <a:endParaRPr lang="en-US" altLang="en-US" sz="900" dirty="0">
              <a:solidFill>
                <a:srgbClr val="A2A2A2"/>
              </a:solidFill>
              <a:latin typeface="museo sans for dell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364" y="4607535"/>
            <a:ext cx="686928" cy="429683"/>
          </a:xfrm>
          <a:prstGeom prst="rect">
            <a:avLst/>
          </a:prstGeom>
        </p:spPr>
      </p:pic>
      <p:sp>
        <p:nvSpPr>
          <p:cNvPr id="15" name="fl" descr="                                              Internal Use - Confidential &#10;&#10;"/>
          <p:cNvSpPr txBox="1"/>
          <p:nvPr/>
        </p:nvSpPr>
        <p:spPr>
          <a:xfrm>
            <a:off x="0" y="4749167"/>
            <a:ext cx="9144000" cy="476026"/>
          </a:xfrm>
          <a:prstGeom prst="rect">
            <a:avLst/>
          </a:prstGeom>
          <a:noFill/>
        </p:spPr>
        <p:txBody>
          <a:bodyPr vert="horz" wrap="square" lIns="91436" tIns="45718" rIns="91436" bIns="45718" rtlCol="0">
            <a:spAutoFit/>
          </a:bodyPr>
          <a:lstStyle/>
          <a:p>
            <a:pPr fontAlgn="auto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800">
                <a:solidFill>
                  <a:srgbClr val="808080"/>
                </a:solidFill>
                <a:latin typeface="arial" panose="020B0604020202020204" pitchFamily="34" charset="0"/>
              </a:rPr>
              <a:t>                                              Internal Use - Confidential </a:t>
            </a:r>
          </a:p>
          <a:p>
            <a:pPr fontAlgn="auto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endParaRPr lang="en-US" sz="800">
              <a:solidFill>
                <a:srgbClr val="808080"/>
              </a:solidFill>
              <a:latin typeface="arial" panose="020B0604020202020204" pitchFamily="34" charset="0"/>
            </a:endParaRPr>
          </a:p>
          <a:p>
            <a:pPr fontAlgn="auto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endParaRPr lang="en-US" sz="800" dirty="0">
              <a:solidFill>
                <a:srgbClr val="80808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219152"/>
      </p:ext>
    </p:extLst>
  </p:cSld>
  <p:clrMap bg1="dk2" tx1="lt1" bg2="dk1" tx2="lt2" accent1="accent1" accent2="accent2" accent3="accent3" accent4="accent4" accent5="accent5" accent6="accent6" hlink="hlink" folHlink="folHlink"/>
  <p:transition spd="med">
    <p:wipe dir="r"/>
  </p:transition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0" cap="none" baseline="0">
          <a:solidFill>
            <a:schemeClr val="bg1"/>
          </a:solidFill>
          <a:latin typeface="+mj-lt"/>
          <a:ea typeface="Museo Sans For Dell" panose="02000000000000000000" pitchFamily="2" charset="0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5pPr>
      <a:lvl6pPr marL="457166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6pPr>
      <a:lvl7pPr marL="914333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7pPr>
      <a:lvl8pPr marL="1371498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8pPr>
      <a:lvl9pPr marL="1828664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9pPr>
    </p:titleStyle>
    <p:bodyStyle>
      <a:lvl1pPr marL="228582" indent="-228582" algn="l" rtl="0" eaLnBrk="1" fontAlgn="base" hangingPunct="1">
        <a:lnSpc>
          <a:spcPct val="100000"/>
        </a:lnSpc>
        <a:spcBef>
          <a:spcPts val="1200"/>
        </a:spcBef>
        <a:spcAft>
          <a:spcPts val="0"/>
        </a:spcAft>
        <a:buClr>
          <a:srgbClr val="AAAAAA"/>
        </a:buClr>
        <a:buFont typeface="Arial" pitchFamily="34" charset="0"/>
        <a:buChar char="•"/>
        <a:defRPr sz="1400">
          <a:solidFill>
            <a:srgbClr val="000000"/>
          </a:solidFill>
          <a:latin typeface="+mj-lt"/>
          <a:ea typeface="Museo Sans For Dell" pitchFamily="2" charset="0"/>
          <a:cs typeface="+mn-cs"/>
        </a:defRPr>
      </a:lvl1pPr>
      <a:lvl2pPr marL="574633" indent="-233345" algn="l" rtl="0" eaLnBrk="1" fontAlgn="base" hangingPunct="1">
        <a:lnSpc>
          <a:spcPct val="100000"/>
        </a:lnSpc>
        <a:spcBef>
          <a:spcPts val="300"/>
        </a:spcBef>
        <a:spcAft>
          <a:spcPts val="0"/>
        </a:spcAft>
        <a:buClr>
          <a:srgbClr val="AAAAAA"/>
        </a:buClr>
        <a:buFont typeface="Museo Sans For Dell" pitchFamily="2" charset="0"/>
        <a:buChar char="–"/>
        <a:defRPr sz="1200" baseline="0">
          <a:solidFill>
            <a:srgbClr val="000000"/>
          </a:solidFill>
          <a:latin typeface="+mj-lt"/>
          <a:ea typeface="Museo Sans For Dell" pitchFamily="2" charset="0"/>
        </a:defRPr>
      </a:lvl2pPr>
      <a:lvl3pPr marL="909570" indent="-220646" algn="l" rtl="0" eaLnBrk="1" fontAlgn="base" hangingPunct="1">
        <a:lnSpc>
          <a:spcPct val="100000"/>
        </a:lnSpc>
        <a:spcBef>
          <a:spcPts val="300"/>
        </a:spcBef>
        <a:spcAft>
          <a:spcPts val="0"/>
        </a:spcAft>
        <a:buClr>
          <a:srgbClr val="AAAAAA"/>
        </a:buClr>
        <a:buFont typeface="Museo Sans For Dell" pitchFamily="2" charset="0"/>
        <a:buChar char="›"/>
        <a:defRPr sz="1000" baseline="0">
          <a:solidFill>
            <a:srgbClr val="000000"/>
          </a:solidFill>
          <a:latin typeface="+mj-lt"/>
          <a:ea typeface="Museo Sans For Dell" pitchFamily="2" charset="0"/>
        </a:defRPr>
      </a:lvl3pPr>
      <a:lvl4pPr marL="1246095" indent="-222233" algn="l" rtl="0" eaLnBrk="1" fontAlgn="base" hangingPunct="1">
        <a:lnSpc>
          <a:spcPct val="90000"/>
        </a:lnSpc>
        <a:spcBef>
          <a:spcPts val="300"/>
        </a:spcBef>
        <a:spcAft>
          <a:spcPts val="0"/>
        </a:spcAft>
        <a:buClr>
          <a:srgbClr val="AAAAAA"/>
        </a:buClr>
        <a:buFont typeface="Courier New" panose="02070309020205020404" pitchFamily="49" charset="0"/>
        <a:buChar char="o"/>
        <a:defRPr sz="1000" baseline="0">
          <a:solidFill>
            <a:srgbClr val="000000"/>
          </a:solidFill>
          <a:latin typeface="+mj-lt"/>
          <a:ea typeface="Museo Sans For Dell" pitchFamily="2" charset="0"/>
        </a:defRPr>
      </a:lvl4pPr>
      <a:lvl5pPr marL="1608018" indent="-23652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bg1"/>
        </a:buClr>
        <a:buFont typeface="Museo For Dell 300" pitchFamily="50" charset="0"/>
        <a:buChar char="–"/>
        <a:defRPr sz="1800">
          <a:solidFill>
            <a:schemeClr val="bg2"/>
          </a:solidFill>
          <a:latin typeface="Museo Sans For Dell" pitchFamily="2" charset="0"/>
          <a:ea typeface="Museo Sans For Dell" pitchFamily="2" charset="0"/>
        </a:defRPr>
      </a:lvl5pPr>
      <a:lvl6pPr marL="2065184" indent="-236520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6pPr>
      <a:lvl7pPr marL="2522349" indent="-236520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7pPr>
      <a:lvl8pPr marL="2979515" indent="-236520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8pPr>
      <a:lvl9pPr marL="3436680" indent="-236520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9pPr>
    </p:bodyStyle>
    <p:otherStyle>
      <a:defPPr>
        <a:defRPr lang="en-US"/>
      </a:defPPr>
      <a:lvl1pPr marL="0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6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3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29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5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6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084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 hidden="1"/>
          <p:cNvSpPr txBox="1"/>
          <p:nvPr/>
        </p:nvSpPr>
        <p:spPr>
          <a:xfrm>
            <a:off x="1895479" y="4825329"/>
            <a:ext cx="649537" cy="12465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7DB8"/>
              </a:buClr>
            </a:pPr>
            <a:fld id="{E00CF047-7350-4707-AA1A-E56FA69586CC}" type="datetime1">
              <a:rPr lang="en-US" sz="90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</a:rPr>
              <a:pPr fontAlgn="auto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7DB8"/>
                </a:buClr>
              </a:pPr>
              <a:t>10/26/2017</a:t>
            </a:fld>
            <a:endParaRPr lang="en-US" sz="900" dirty="0">
              <a:solidFill>
                <a:srgbClr val="000000">
                  <a:lumMod val="50000"/>
                  <a:lumOff val="50000"/>
                </a:srgbClr>
              </a:solidFill>
              <a:latin typeface="Arial"/>
            </a:endParaRPr>
          </a:p>
        </p:txBody>
      </p:sp>
      <p:sp>
        <p:nvSpPr>
          <p:cNvPr id="13" name="TextBox 12" hidden="1"/>
          <p:cNvSpPr txBox="1"/>
          <p:nvPr/>
        </p:nvSpPr>
        <p:spPr>
          <a:xfrm>
            <a:off x="1895479" y="4825329"/>
            <a:ext cx="649537" cy="12465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7DB8"/>
              </a:buClr>
            </a:pPr>
            <a:fld id="{E00CF047-7350-4707-AA1A-E56FA69586CC}" type="datetime1">
              <a:rPr lang="en-US" sz="90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</a:rPr>
              <a:pPr fontAlgn="auto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7DB8"/>
                </a:buClr>
              </a:pPr>
              <a:t>10/26/2017</a:t>
            </a:fld>
            <a:endParaRPr lang="en-US" sz="900" dirty="0">
              <a:solidFill>
                <a:srgbClr val="000000">
                  <a:lumMod val="50000"/>
                  <a:lumOff val="50000"/>
                </a:srgbClr>
              </a:solidFill>
              <a:latin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5274" y="4873847"/>
            <a:ext cx="265176" cy="8915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>
              <a:lnSpc>
                <a:spcPct val="90000"/>
              </a:lnSpc>
              <a:buClr>
                <a:srgbClr val="007DB8"/>
              </a:buClr>
            </a:pPr>
            <a:endParaRPr lang="en-US" sz="900" dirty="0">
              <a:solidFill>
                <a:srgbClr val="000000">
                  <a:lumMod val="50000"/>
                  <a:lumOff val="50000"/>
                </a:srgbClr>
              </a:solidFill>
              <a:latin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5274" y="4873847"/>
            <a:ext cx="265176" cy="8915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>
              <a:lnSpc>
                <a:spcPct val="90000"/>
              </a:lnSpc>
              <a:buClr>
                <a:srgbClr val="007DB8"/>
              </a:buClr>
            </a:pPr>
            <a:endParaRPr lang="en-US" sz="900" dirty="0">
              <a:solidFill>
                <a:srgbClr val="000000">
                  <a:lumMod val="50000"/>
                  <a:lumOff val="50000"/>
                </a:srgbClr>
              </a:solidFill>
              <a:latin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95274" y="4873847"/>
            <a:ext cx="265176" cy="8915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>
              <a:lnSpc>
                <a:spcPct val="90000"/>
              </a:lnSpc>
              <a:buClr>
                <a:srgbClr val="007DB8"/>
              </a:buClr>
            </a:pPr>
            <a:fld id="{58EC7406-F4CC-4ABF-902E-2AF4E70E5C0F}" type="slidenum">
              <a:rPr lang="en-US" sz="90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</a:rPr>
              <a:pPr>
                <a:lnSpc>
                  <a:spcPct val="90000"/>
                </a:lnSpc>
                <a:buClr>
                  <a:srgbClr val="007DB8"/>
                </a:buClr>
              </a:pPr>
              <a:t>‹#›</a:t>
            </a:fld>
            <a:endParaRPr lang="en-US" sz="900" dirty="0">
              <a:solidFill>
                <a:srgbClr val="000000">
                  <a:lumMod val="50000"/>
                  <a:lumOff val="50000"/>
                </a:srgbClr>
              </a:solidFill>
              <a:latin typeface="Arial"/>
            </a:endParaRPr>
          </a:p>
        </p:txBody>
      </p:sp>
      <p:pic>
        <p:nvPicPr>
          <p:cNvPr id="14" name="Picture 9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7731581" y="4636223"/>
            <a:ext cx="123666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Group 18"/>
          <p:cNvGrpSpPr/>
          <p:nvPr userDrawn="1"/>
        </p:nvGrpSpPr>
        <p:grpSpPr>
          <a:xfrm>
            <a:off x="7716983" y="4585857"/>
            <a:ext cx="1302327" cy="491837"/>
            <a:chOff x="10289309" y="6114473"/>
            <a:chExt cx="1736436" cy="655782"/>
          </a:xfrm>
        </p:grpSpPr>
        <p:sp>
          <p:nvSpPr>
            <p:cNvPr id="21" name="Rectangle 20"/>
            <p:cNvSpPr/>
            <p:nvPr userDrawn="1"/>
          </p:nvSpPr>
          <p:spPr>
            <a:xfrm>
              <a:off x="10289309" y="6114473"/>
              <a:ext cx="1736436" cy="655782"/>
            </a:xfrm>
            <a:prstGeom prst="rect">
              <a:avLst/>
            </a:prstGeom>
            <a:solidFill>
              <a:schemeClr val="tx2"/>
            </a:solidFill>
            <a:effectLst/>
          </p:spPr>
          <p:txBody>
            <a:bodyPr wrap="square" lIns="182880" tIns="137160" rIns="137160" bIns="137160" rtlCol="0" anchor="ctr">
              <a:noAutofit/>
            </a:bodyPr>
            <a:lstStyle/>
            <a:p>
              <a:pPr algn="ctr" fontAlgn="auto">
                <a:lnSpc>
                  <a:spcPct val="90000"/>
                </a:lnSpc>
                <a:spcBef>
                  <a:spcPts val="450"/>
                </a:spcBef>
                <a:spcAft>
                  <a:spcPts val="0"/>
                </a:spcAft>
              </a:pPr>
              <a:endParaRPr lang="en-US" sz="1500" dirty="0">
                <a:solidFill>
                  <a:srgbClr val="FFFFFF"/>
                </a:solidFill>
                <a:latin typeface="Arial"/>
              </a:endParaRPr>
            </a:p>
          </p:txBody>
        </p:sp>
        <p:pic>
          <p:nvPicPr>
            <p:cNvPr id="22" name="Picture 21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1152" y="6143377"/>
              <a:ext cx="915904" cy="5729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599467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5239" r:id="rId1"/>
    <p:sldLayoutId id="2147485240" r:id="rId2"/>
    <p:sldLayoutId id="2147485241" r:id="rId3"/>
    <p:sldLayoutId id="2147485242" r:id="rId4"/>
    <p:sldLayoutId id="2147485243" r:id="rId5"/>
  </p:sldLayoutIdLst>
  <p:transition spd="med">
    <p:wipe dir="r"/>
  </p:transition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0" cap="none" baseline="0">
          <a:solidFill>
            <a:schemeClr val="bg1"/>
          </a:solidFill>
          <a:latin typeface="+mj-lt"/>
          <a:ea typeface="Museo Sans For Dell" panose="02000000000000000000" pitchFamily="2" charset="0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5pPr>
      <a:lvl6pPr marL="457166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6pPr>
      <a:lvl7pPr marL="914333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7pPr>
      <a:lvl8pPr marL="1371498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8pPr>
      <a:lvl9pPr marL="1828664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9pPr>
    </p:titleStyle>
    <p:bodyStyle>
      <a:lvl1pPr marL="228582" indent="-228582" algn="l" rtl="0" eaLnBrk="1" fontAlgn="base" hangingPunct="1">
        <a:lnSpc>
          <a:spcPct val="100000"/>
        </a:lnSpc>
        <a:spcBef>
          <a:spcPts val="1200"/>
        </a:spcBef>
        <a:spcAft>
          <a:spcPts val="0"/>
        </a:spcAft>
        <a:buClr>
          <a:srgbClr val="AAAAAA"/>
        </a:buClr>
        <a:buFont typeface="Arial" pitchFamily="34" charset="0"/>
        <a:buChar char="•"/>
        <a:defRPr sz="1400">
          <a:solidFill>
            <a:srgbClr val="000000"/>
          </a:solidFill>
          <a:latin typeface="+mj-lt"/>
          <a:ea typeface="Museo Sans For Dell" pitchFamily="2" charset="0"/>
          <a:cs typeface="+mn-cs"/>
        </a:defRPr>
      </a:lvl1pPr>
      <a:lvl2pPr marL="574633" indent="-233345" algn="l" rtl="0" eaLnBrk="1" fontAlgn="base" hangingPunct="1">
        <a:lnSpc>
          <a:spcPct val="100000"/>
        </a:lnSpc>
        <a:spcBef>
          <a:spcPts val="300"/>
        </a:spcBef>
        <a:spcAft>
          <a:spcPts val="0"/>
        </a:spcAft>
        <a:buClr>
          <a:srgbClr val="AAAAAA"/>
        </a:buClr>
        <a:buFont typeface="Museo Sans For Dell" pitchFamily="2" charset="0"/>
        <a:buChar char="–"/>
        <a:defRPr sz="1200" baseline="0">
          <a:solidFill>
            <a:srgbClr val="000000"/>
          </a:solidFill>
          <a:latin typeface="+mj-lt"/>
          <a:ea typeface="Museo Sans For Dell" pitchFamily="2" charset="0"/>
        </a:defRPr>
      </a:lvl2pPr>
      <a:lvl3pPr marL="909570" indent="-220646" algn="l" rtl="0" eaLnBrk="1" fontAlgn="base" hangingPunct="1">
        <a:lnSpc>
          <a:spcPct val="100000"/>
        </a:lnSpc>
        <a:spcBef>
          <a:spcPts val="300"/>
        </a:spcBef>
        <a:spcAft>
          <a:spcPts val="0"/>
        </a:spcAft>
        <a:buClr>
          <a:srgbClr val="AAAAAA"/>
        </a:buClr>
        <a:buFont typeface="Museo Sans For Dell" pitchFamily="2" charset="0"/>
        <a:buChar char="›"/>
        <a:defRPr sz="1000" baseline="0">
          <a:solidFill>
            <a:srgbClr val="000000"/>
          </a:solidFill>
          <a:latin typeface="+mj-lt"/>
          <a:ea typeface="Museo Sans For Dell" pitchFamily="2" charset="0"/>
        </a:defRPr>
      </a:lvl3pPr>
      <a:lvl4pPr marL="1246095" indent="-222233" algn="l" rtl="0" eaLnBrk="1" fontAlgn="base" hangingPunct="1">
        <a:lnSpc>
          <a:spcPct val="90000"/>
        </a:lnSpc>
        <a:spcBef>
          <a:spcPts val="300"/>
        </a:spcBef>
        <a:spcAft>
          <a:spcPts val="0"/>
        </a:spcAft>
        <a:buClr>
          <a:srgbClr val="AAAAAA"/>
        </a:buClr>
        <a:buFont typeface="Courier New" panose="02070309020205020404" pitchFamily="49" charset="0"/>
        <a:buChar char="o"/>
        <a:defRPr sz="1000" baseline="0">
          <a:solidFill>
            <a:srgbClr val="000000"/>
          </a:solidFill>
          <a:latin typeface="+mj-lt"/>
          <a:ea typeface="Museo Sans For Dell" pitchFamily="2" charset="0"/>
        </a:defRPr>
      </a:lvl4pPr>
      <a:lvl5pPr marL="1608018" indent="-23652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bg1"/>
        </a:buClr>
        <a:buFont typeface="Museo For Dell 300" pitchFamily="50" charset="0"/>
        <a:buChar char="–"/>
        <a:defRPr sz="1800">
          <a:solidFill>
            <a:schemeClr val="bg2"/>
          </a:solidFill>
          <a:latin typeface="Museo Sans For Dell" pitchFamily="2" charset="0"/>
          <a:ea typeface="Museo Sans For Dell" pitchFamily="2" charset="0"/>
        </a:defRPr>
      </a:lvl5pPr>
      <a:lvl6pPr marL="2065184" indent="-236520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6pPr>
      <a:lvl7pPr marL="2522349" indent="-236520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7pPr>
      <a:lvl8pPr marL="2979515" indent="-236520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8pPr>
      <a:lvl9pPr marL="3436680" indent="-236520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9pPr>
    </p:bodyStyle>
    <p:otherStyle>
      <a:defPPr>
        <a:defRPr lang="en-US"/>
      </a:defPPr>
      <a:lvl1pPr marL="0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6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3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29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5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6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084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 hidden="1"/>
          <p:cNvSpPr txBox="1"/>
          <p:nvPr/>
        </p:nvSpPr>
        <p:spPr>
          <a:xfrm>
            <a:off x="1895478" y="4825328"/>
            <a:ext cx="649537" cy="12465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7DB8"/>
              </a:buClr>
            </a:pPr>
            <a:fld id="{E00CF047-7350-4707-AA1A-E56FA69586CC}" type="datetime1">
              <a:rPr lang="en-US" sz="90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</a:rPr>
              <a:pPr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7DB8"/>
                </a:buClr>
              </a:pPr>
              <a:t>10/26/2017</a:t>
            </a:fld>
            <a:endParaRPr lang="en-US" sz="900" dirty="0">
              <a:solidFill>
                <a:srgbClr val="000000">
                  <a:lumMod val="50000"/>
                  <a:lumOff val="50000"/>
                </a:srgbClr>
              </a:solidFill>
              <a:latin typeface="Arial"/>
            </a:endParaRPr>
          </a:p>
        </p:txBody>
      </p:sp>
      <p:sp>
        <p:nvSpPr>
          <p:cNvPr id="13" name="TextBox 12" hidden="1"/>
          <p:cNvSpPr txBox="1"/>
          <p:nvPr/>
        </p:nvSpPr>
        <p:spPr>
          <a:xfrm>
            <a:off x="1895478" y="4825328"/>
            <a:ext cx="649537" cy="12465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7DB8"/>
              </a:buClr>
            </a:pPr>
            <a:fld id="{E00CF047-7350-4707-AA1A-E56FA69586CC}" type="datetime1">
              <a:rPr lang="en-US" sz="90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</a:rPr>
              <a:pPr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7DB8"/>
                </a:buClr>
              </a:pPr>
              <a:t>10/26/2017</a:t>
            </a:fld>
            <a:endParaRPr lang="en-US" sz="900" dirty="0">
              <a:solidFill>
                <a:srgbClr val="000000">
                  <a:lumMod val="50000"/>
                  <a:lumOff val="50000"/>
                </a:srgbClr>
              </a:solidFill>
              <a:latin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5211" y="4837275"/>
            <a:ext cx="65" cy="110800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/>
          <a:p>
            <a:pPr algn="r">
              <a:lnSpc>
                <a:spcPct val="90000"/>
              </a:lnSpc>
              <a:buClr>
                <a:srgbClr val="007DB8"/>
              </a:buClr>
            </a:pPr>
            <a:endParaRPr lang="en-US" sz="800" dirty="0" err="1">
              <a:solidFill>
                <a:srgbClr val="000000">
                  <a:lumMod val="50000"/>
                  <a:lumOff val="50000"/>
                </a:srgbClr>
              </a:solidFill>
              <a:latin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5211" y="4837275"/>
            <a:ext cx="65" cy="110800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/>
          <a:p>
            <a:pPr algn="r">
              <a:lnSpc>
                <a:spcPct val="90000"/>
              </a:lnSpc>
              <a:buClr>
                <a:srgbClr val="007DB8"/>
              </a:buClr>
            </a:pPr>
            <a:endParaRPr lang="en-US" sz="800" dirty="0" err="1">
              <a:solidFill>
                <a:srgbClr val="000000">
                  <a:lumMod val="50000"/>
                  <a:lumOff val="50000"/>
                </a:srgbClr>
              </a:solidFill>
              <a:latin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7699" y="4835544"/>
            <a:ext cx="128641" cy="114262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/>
          <a:p>
            <a:pPr algn="r">
              <a:lnSpc>
                <a:spcPct val="90000"/>
              </a:lnSpc>
              <a:buClr>
                <a:srgbClr val="007DB8"/>
              </a:buClr>
            </a:pPr>
            <a:fld id="{58EC7406-F4CC-4ABF-902E-2AF4E70E5C0F}" type="slidenum">
              <a:rPr lang="en-US" sz="80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</a:rPr>
              <a:pPr algn="r">
                <a:lnSpc>
                  <a:spcPct val="90000"/>
                </a:lnSpc>
                <a:buClr>
                  <a:srgbClr val="007DB8"/>
                </a:buClr>
              </a:pPr>
              <a:t>‹#›</a:t>
            </a:fld>
            <a:endParaRPr lang="en-US" sz="800" dirty="0" err="1">
              <a:solidFill>
                <a:srgbClr val="000000">
                  <a:lumMod val="50000"/>
                  <a:lumOff val="50000"/>
                </a:srgbClr>
              </a:solidFill>
              <a:latin typeface="Arial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289" y="4838855"/>
            <a:ext cx="675370" cy="12006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58776" y="4835544"/>
            <a:ext cx="263294" cy="114262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/>
          <a:p>
            <a:pPr>
              <a:lnSpc>
                <a:spcPct val="90000"/>
              </a:lnSpc>
              <a:buClr>
                <a:srgbClr val="007DB8"/>
              </a:buClr>
            </a:pPr>
            <a:r>
              <a:rPr lang="en-US" sz="800" dirty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</a:rPr>
              <a:t>of 24 </a:t>
            </a:r>
          </a:p>
        </p:txBody>
      </p:sp>
      <p:sp>
        <p:nvSpPr>
          <p:cNvPr id="4" name="fl" descr="                              Dell - Internal Use - Confidential&#10;"/>
          <p:cNvSpPr txBox="1"/>
          <p:nvPr userDrawn="1"/>
        </p:nvSpPr>
        <p:spPr>
          <a:xfrm>
            <a:off x="2" y="4737100"/>
            <a:ext cx="2003669" cy="438578"/>
          </a:xfrm>
          <a:prstGeom prst="rect">
            <a:avLst/>
          </a:prstGeom>
          <a:noFill/>
        </p:spPr>
        <p:txBody>
          <a:bodyPr vert="horz" wrap="none" lIns="91436" tIns="45718" rIns="91436" bIns="45718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007DB8"/>
              </a:buClr>
            </a:pPr>
            <a:r>
              <a:rPr lang="en-US" sz="800" b="1">
                <a:solidFill>
                  <a:srgbClr val="7F7F7F"/>
                </a:solidFill>
                <a:latin typeface="museo sans for dell" panose="02000000000000000000" pitchFamily="2" charset="0"/>
              </a:rPr>
              <a:t>                              Dell - Internal Use - Confidential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7DB8"/>
              </a:buClr>
            </a:pPr>
            <a:endParaRPr lang="en-US" sz="1400" dirty="0" err="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1896971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5246" r:id="rId1"/>
    <p:sldLayoutId id="2147485247" r:id="rId2"/>
    <p:sldLayoutId id="2147485248" r:id="rId3"/>
    <p:sldLayoutId id="2147485249" r:id="rId4"/>
    <p:sldLayoutId id="2147485250" r:id="rId5"/>
    <p:sldLayoutId id="2147485251" r:id="rId6"/>
    <p:sldLayoutId id="2147485252" r:id="rId7"/>
    <p:sldLayoutId id="2147485253" r:id="rId8"/>
    <p:sldLayoutId id="2147485254" r:id="rId9"/>
  </p:sldLayoutIdLst>
  <p:transition spd="med">
    <p:wipe dir="r"/>
  </p:transition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0" cap="none" baseline="0">
          <a:solidFill>
            <a:schemeClr val="bg1"/>
          </a:solidFill>
          <a:latin typeface="+mj-lt"/>
          <a:ea typeface="Museo Sans For Dell" panose="02000000000000000000" pitchFamily="2" charset="0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5pPr>
      <a:lvl6pPr marL="457178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6pPr>
      <a:lvl7pPr marL="914355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7pPr>
      <a:lvl8pPr marL="1371532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8pPr>
      <a:lvl9pPr marL="1828709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9pPr>
    </p:titleStyle>
    <p:bodyStyle>
      <a:lvl1pPr marL="228588" indent="-228588" algn="l" rtl="0" eaLnBrk="1" fontAlgn="base" hangingPunct="1">
        <a:lnSpc>
          <a:spcPct val="100000"/>
        </a:lnSpc>
        <a:spcBef>
          <a:spcPts val="1200"/>
        </a:spcBef>
        <a:spcAft>
          <a:spcPts val="0"/>
        </a:spcAft>
        <a:buClr>
          <a:srgbClr val="AAAAAA"/>
        </a:buClr>
        <a:buFont typeface="Arial" pitchFamily="34" charset="0"/>
        <a:buChar char="•"/>
        <a:defRPr sz="1400">
          <a:solidFill>
            <a:srgbClr val="000000"/>
          </a:solidFill>
          <a:latin typeface="+mj-lt"/>
          <a:ea typeface="Museo Sans For Dell" pitchFamily="2" charset="0"/>
          <a:cs typeface="+mn-cs"/>
        </a:defRPr>
      </a:lvl1pPr>
      <a:lvl2pPr marL="574647" indent="-233351" algn="l" rtl="0" eaLnBrk="1" fontAlgn="base" hangingPunct="1">
        <a:lnSpc>
          <a:spcPct val="100000"/>
        </a:lnSpc>
        <a:spcBef>
          <a:spcPts val="300"/>
        </a:spcBef>
        <a:spcAft>
          <a:spcPts val="0"/>
        </a:spcAft>
        <a:buClr>
          <a:srgbClr val="AAAAAA"/>
        </a:buClr>
        <a:buFont typeface="Museo Sans For Dell" pitchFamily="2" charset="0"/>
        <a:buChar char="–"/>
        <a:defRPr sz="1200" baseline="0">
          <a:solidFill>
            <a:srgbClr val="000000"/>
          </a:solidFill>
          <a:latin typeface="+mj-lt"/>
          <a:ea typeface="Museo Sans For Dell" pitchFamily="2" charset="0"/>
        </a:defRPr>
      </a:lvl2pPr>
      <a:lvl3pPr marL="909593" indent="-220652" algn="l" rtl="0" eaLnBrk="1" fontAlgn="base" hangingPunct="1">
        <a:lnSpc>
          <a:spcPct val="100000"/>
        </a:lnSpc>
        <a:spcBef>
          <a:spcPts val="300"/>
        </a:spcBef>
        <a:spcAft>
          <a:spcPts val="0"/>
        </a:spcAft>
        <a:buClr>
          <a:srgbClr val="AAAAAA"/>
        </a:buClr>
        <a:buFont typeface="Museo Sans For Dell" pitchFamily="2" charset="0"/>
        <a:buChar char="›"/>
        <a:defRPr sz="1000" baseline="0">
          <a:solidFill>
            <a:srgbClr val="000000"/>
          </a:solidFill>
          <a:latin typeface="+mj-lt"/>
          <a:ea typeface="Museo Sans For Dell" pitchFamily="2" charset="0"/>
        </a:defRPr>
      </a:lvl3pPr>
      <a:lvl4pPr marL="1246126" indent="-222239" algn="l" rtl="0" eaLnBrk="1" fontAlgn="base" hangingPunct="1">
        <a:lnSpc>
          <a:spcPct val="90000"/>
        </a:lnSpc>
        <a:spcBef>
          <a:spcPts val="300"/>
        </a:spcBef>
        <a:spcAft>
          <a:spcPts val="0"/>
        </a:spcAft>
        <a:buClr>
          <a:srgbClr val="AAAAAA"/>
        </a:buClr>
        <a:buFont typeface="Courier New" panose="02070309020205020404" pitchFamily="49" charset="0"/>
        <a:buChar char="o"/>
        <a:defRPr sz="1000" baseline="0">
          <a:solidFill>
            <a:srgbClr val="000000"/>
          </a:solidFill>
          <a:latin typeface="+mj-lt"/>
          <a:ea typeface="Museo Sans For Dell" pitchFamily="2" charset="0"/>
        </a:defRPr>
      </a:lvl4pPr>
      <a:lvl5pPr marL="1608058" indent="-236526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bg1"/>
        </a:buClr>
        <a:buFont typeface="Museo For Dell 300" pitchFamily="50" charset="0"/>
        <a:buChar char="–"/>
        <a:defRPr sz="1800">
          <a:solidFill>
            <a:schemeClr val="bg2"/>
          </a:solidFill>
          <a:latin typeface="Museo Sans For Dell" pitchFamily="2" charset="0"/>
          <a:ea typeface="Museo Sans For Dell" pitchFamily="2" charset="0"/>
        </a:defRPr>
      </a:lvl5pPr>
      <a:lvl6pPr marL="2065235" indent="-236526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6pPr>
      <a:lvl7pPr marL="2522412" indent="-236526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7pPr>
      <a:lvl8pPr marL="2979590" indent="-236526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8pPr>
      <a:lvl9pPr marL="3436766" indent="-236526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9pPr>
    </p:bodyStyle>
    <p:otherStyle>
      <a:defPPr>
        <a:defRPr lang="en-US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084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 hidden="1"/>
          <p:cNvSpPr txBox="1"/>
          <p:nvPr/>
        </p:nvSpPr>
        <p:spPr>
          <a:xfrm>
            <a:off x="1895483" y="4823552"/>
            <a:ext cx="649537" cy="12821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68580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7DB8"/>
              </a:buClr>
            </a:pPr>
            <a:fld id="{E00CF047-7350-4707-AA1A-E56FA69586CC}" type="datetime1">
              <a:rPr lang="en-US" sz="90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</a:rPr>
              <a:pPr defTabSz="685800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7DB8"/>
                </a:buClr>
              </a:pPr>
              <a:t>10/26/2017</a:t>
            </a:fld>
            <a:endParaRPr lang="en-US" sz="900" dirty="0">
              <a:solidFill>
                <a:srgbClr val="000000">
                  <a:lumMod val="50000"/>
                  <a:lumOff val="50000"/>
                </a:srgbClr>
              </a:solidFill>
              <a:latin typeface="Arial"/>
            </a:endParaRPr>
          </a:p>
        </p:txBody>
      </p:sp>
      <p:sp>
        <p:nvSpPr>
          <p:cNvPr id="13" name="TextBox 12" hidden="1"/>
          <p:cNvSpPr txBox="1"/>
          <p:nvPr/>
        </p:nvSpPr>
        <p:spPr>
          <a:xfrm>
            <a:off x="1895483" y="4823552"/>
            <a:ext cx="649537" cy="12821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68580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7DB8"/>
              </a:buClr>
            </a:pPr>
            <a:fld id="{E00CF047-7350-4707-AA1A-E56FA69586CC}" type="datetime1">
              <a:rPr lang="en-US" sz="90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</a:rPr>
              <a:pPr defTabSz="685800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7DB8"/>
                </a:buClr>
              </a:pPr>
              <a:t>10/26/2017</a:t>
            </a:fld>
            <a:endParaRPr lang="en-US" sz="900" dirty="0">
              <a:solidFill>
                <a:srgbClr val="000000">
                  <a:lumMod val="50000"/>
                  <a:lumOff val="50000"/>
                </a:srgbClr>
              </a:solidFill>
              <a:latin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5217" y="4830352"/>
            <a:ext cx="65" cy="124650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/>
          <a:p>
            <a:pPr algn="r" defTabSz="685800">
              <a:lnSpc>
                <a:spcPct val="90000"/>
              </a:lnSpc>
              <a:buClr>
                <a:srgbClr val="007DB8"/>
              </a:buClr>
            </a:pPr>
            <a:endParaRPr lang="en-US" sz="900" dirty="0">
              <a:solidFill>
                <a:srgbClr val="000000">
                  <a:lumMod val="50000"/>
                  <a:lumOff val="50000"/>
                </a:srgbClr>
              </a:solidFill>
              <a:latin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5217" y="4830352"/>
            <a:ext cx="65" cy="124650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/>
          <a:p>
            <a:pPr algn="r" defTabSz="685800">
              <a:lnSpc>
                <a:spcPct val="90000"/>
              </a:lnSpc>
              <a:buClr>
                <a:srgbClr val="007DB8"/>
              </a:buClr>
            </a:pPr>
            <a:endParaRPr lang="en-US" sz="900" dirty="0">
              <a:solidFill>
                <a:srgbClr val="000000">
                  <a:lumMod val="50000"/>
                  <a:lumOff val="50000"/>
                </a:srgbClr>
              </a:solidFill>
              <a:latin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90236" y="4828574"/>
            <a:ext cx="146107" cy="128211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/>
          <a:p>
            <a:pPr algn="r" defTabSz="685800">
              <a:lnSpc>
                <a:spcPct val="90000"/>
              </a:lnSpc>
              <a:buClr>
                <a:srgbClr val="007DB8"/>
              </a:buClr>
            </a:pPr>
            <a:fld id="{58EC7406-F4CC-4ABF-902E-2AF4E70E5C0F}" type="slidenum">
              <a:rPr lang="en-US" sz="90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</a:rPr>
              <a:pPr algn="r" defTabSz="685800">
                <a:lnSpc>
                  <a:spcPct val="90000"/>
                </a:lnSpc>
                <a:buClr>
                  <a:srgbClr val="007DB8"/>
                </a:buClr>
              </a:pPr>
              <a:t>‹#›</a:t>
            </a:fld>
            <a:endParaRPr lang="en-US" sz="900" dirty="0">
              <a:solidFill>
                <a:srgbClr val="000000">
                  <a:lumMod val="50000"/>
                  <a:lumOff val="50000"/>
                </a:srgbClr>
              </a:solidFill>
              <a:latin typeface="Arial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1289" y="4838857"/>
            <a:ext cx="675370" cy="12006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58778" y="4830352"/>
            <a:ext cx="256480" cy="124650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/>
          <a:p>
            <a:pPr defTabSz="685800">
              <a:lnSpc>
                <a:spcPct val="90000"/>
              </a:lnSpc>
              <a:buClr>
                <a:srgbClr val="007DB8"/>
              </a:buClr>
            </a:pPr>
            <a:r>
              <a:rPr lang="en-US" sz="900" dirty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</a:rPr>
              <a:t>of 44</a:t>
            </a:r>
          </a:p>
        </p:txBody>
      </p:sp>
      <p:sp>
        <p:nvSpPr>
          <p:cNvPr id="15" name="fl"/>
          <p:cNvSpPr txBox="1"/>
          <p:nvPr/>
        </p:nvSpPr>
        <p:spPr>
          <a:xfrm>
            <a:off x="4" y="4942844"/>
            <a:ext cx="65" cy="138499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defTabSz="685800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endParaRPr lang="en-US" sz="1000" dirty="0">
              <a:solidFill>
                <a:srgbClr val="80808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1433421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5256" r:id="rId1"/>
    <p:sldLayoutId id="2147485257" r:id="rId2"/>
    <p:sldLayoutId id="2147485258" r:id="rId3"/>
    <p:sldLayoutId id="2147485259" r:id="rId4"/>
    <p:sldLayoutId id="2147485260" r:id="rId5"/>
    <p:sldLayoutId id="2147485261" r:id="rId6"/>
    <p:sldLayoutId id="2147485262" r:id="rId7"/>
    <p:sldLayoutId id="2147485263" r:id="rId8"/>
    <p:sldLayoutId id="2147485264" r:id="rId9"/>
    <p:sldLayoutId id="2147485265" r:id="rId10"/>
    <p:sldLayoutId id="2147485266" r:id="rId11"/>
    <p:sldLayoutId id="2147485267" r:id="rId12"/>
    <p:sldLayoutId id="2147485268" r:id="rId13"/>
    <p:sldLayoutId id="2147485269" r:id="rId14"/>
    <p:sldLayoutId id="2147485270" r:id="rId15"/>
    <p:sldLayoutId id="2147485271" r:id="rId16"/>
    <p:sldLayoutId id="2147485272" r:id="rId17"/>
    <p:sldLayoutId id="2147485273" r:id="rId18"/>
    <p:sldLayoutId id="2147485274" r:id="rId19"/>
    <p:sldLayoutId id="2147485275" r:id="rId20"/>
    <p:sldLayoutId id="2147485276" r:id="rId21"/>
    <p:sldLayoutId id="2147485277" r:id="rId22"/>
    <p:sldLayoutId id="2147485278" r:id="rId23"/>
    <p:sldLayoutId id="2147485279" r:id="rId24"/>
    <p:sldLayoutId id="2147485280" r:id="rId25"/>
    <p:sldLayoutId id="2147485286" r:id="rId26"/>
    <p:sldLayoutId id="2147485287" r:id="rId27"/>
  </p:sldLayoutIdLst>
  <p:transition spd="med">
    <p:wipe dir="r"/>
  </p:transition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0" cap="none" baseline="0">
          <a:solidFill>
            <a:schemeClr val="bg1"/>
          </a:solidFill>
          <a:latin typeface="+mj-lt"/>
          <a:ea typeface="Museo Sans For Dell" panose="02000000000000000000" pitchFamily="2" charset="0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5pPr>
      <a:lvl6pPr marL="456962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6pPr>
      <a:lvl7pPr marL="913931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7pPr>
      <a:lvl8pPr marL="1370894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8pPr>
      <a:lvl9pPr marL="182786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9pPr>
    </p:titleStyle>
    <p:bodyStyle>
      <a:lvl1pPr marL="228480" indent="-228480" algn="l" rtl="0" eaLnBrk="1" fontAlgn="base" hangingPunct="1">
        <a:lnSpc>
          <a:spcPct val="100000"/>
        </a:lnSpc>
        <a:spcBef>
          <a:spcPts val="1200"/>
        </a:spcBef>
        <a:spcAft>
          <a:spcPts val="0"/>
        </a:spcAft>
        <a:buClr>
          <a:srgbClr val="AAAAAA"/>
        </a:buClr>
        <a:buFont typeface="Arial" pitchFamily="34" charset="0"/>
        <a:buChar char="•"/>
        <a:defRPr sz="1400">
          <a:solidFill>
            <a:srgbClr val="000000"/>
          </a:solidFill>
          <a:latin typeface="+mj-lt"/>
          <a:ea typeface="Museo Sans For Dell" pitchFamily="2" charset="0"/>
          <a:cs typeface="+mn-cs"/>
        </a:defRPr>
      </a:lvl1pPr>
      <a:lvl2pPr marL="574381" indent="-233243" algn="l" rtl="0" eaLnBrk="1" fontAlgn="base" hangingPunct="1">
        <a:lnSpc>
          <a:spcPct val="100000"/>
        </a:lnSpc>
        <a:spcBef>
          <a:spcPts val="300"/>
        </a:spcBef>
        <a:spcAft>
          <a:spcPts val="0"/>
        </a:spcAft>
        <a:buClr>
          <a:srgbClr val="AAAAAA"/>
        </a:buClr>
        <a:buFont typeface="Museo Sans For Dell" pitchFamily="2" charset="0"/>
        <a:buChar char="–"/>
        <a:defRPr sz="1200" baseline="0">
          <a:solidFill>
            <a:srgbClr val="000000"/>
          </a:solidFill>
          <a:latin typeface="+mj-lt"/>
          <a:ea typeface="Museo Sans For Dell" pitchFamily="2" charset="0"/>
        </a:defRPr>
      </a:lvl2pPr>
      <a:lvl3pPr marL="909170" indent="-220547" algn="l" rtl="0" eaLnBrk="1" fontAlgn="base" hangingPunct="1">
        <a:lnSpc>
          <a:spcPct val="100000"/>
        </a:lnSpc>
        <a:spcBef>
          <a:spcPts val="300"/>
        </a:spcBef>
        <a:spcAft>
          <a:spcPts val="0"/>
        </a:spcAft>
        <a:buClr>
          <a:srgbClr val="AAAAAA"/>
        </a:buClr>
        <a:buFont typeface="Museo Sans For Dell" pitchFamily="2" charset="0"/>
        <a:buChar char="›"/>
        <a:defRPr sz="1000" baseline="0">
          <a:solidFill>
            <a:srgbClr val="000000"/>
          </a:solidFill>
          <a:latin typeface="+mj-lt"/>
          <a:ea typeface="Museo Sans For Dell" pitchFamily="2" charset="0"/>
        </a:defRPr>
      </a:lvl3pPr>
      <a:lvl4pPr marL="1245546" indent="-222134" algn="l" rtl="0" eaLnBrk="1" fontAlgn="base" hangingPunct="1">
        <a:lnSpc>
          <a:spcPct val="90000"/>
        </a:lnSpc>
        <a:spcBef>
          <a:spcPts val="300"/>
        </a:spcBef>
        <a:spcAft>
          <a:spcPts val="0"/>
        </a:spcAft>
        <a:buClr>
          <a:srgbClr val="AAAAAA"/>
        </a:buClr>
        <a:buFont typeface="Courier New" panose="02070309020205020404" pitchFamily="49" charset="0"/>
        <a:buChar char="o"/>
        <a:defRPr sz="1000" baseline="0">
          <a:solidFill>
            <a:srgbClr val="000000"/>
          </a:solidFill>
          <a:latin typeface="+mj-lt"/>
          <a:ea typeface="Museo Sans For Dell" pitchFamily="2" charset="0"/>
        </a:defRPr>
      </a:lvl4pPr>
      <a:lvl5pPr marL="1607310" indent="-236416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bg1"/>
        </a:buClr>
        <a:buFont typeface="Museo For Dell 300" pitchFamily="50" charset="0"/>
        <a:buChar char="–"/>
        <a:defRPr sz="1800">
          <a:solidFill>
            <a:schemeClr val="bg2"/>
          </a:solidFill>
          <a:latin typeface="Museo Sans For Dell" pitchFamily="2" charset="0"/>
          <a:ea typeface="Museo Sans For Dell" pitchFamily="2" charset="0"/>
        </a:defRPr>
      </a:lvl5pPr>
      <a:lvl6pPr marL="2064277" indent="-236416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6pPr>
      <a:lvl7pPr marL="2521239" indent="-236416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7pPr>
      <a:lvl8pPr marL="2978204" indent="-236416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8pPr>
      <a:lvl9pPr marL="3435168" indent="-236416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9pPr>
    </p:bodyStyle>
    <p:otherStyle>
      <a:defPPr>
        <a:defRPr lang="en-US"/>
      </a:defPPr>
      <a:lvl1pPr marL="0" algn="l" defTabSz="9139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2" algn="l" defTabSz="9139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31" algn="l" defTabSz="9139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94" algn="l" defTabSz="9139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60" algn="l" defTabSz="9139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24" algn="l" defTabSz="9139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86" algn="l" defTabSz="9139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752" algn="l" defTabSz="9139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17" algn="l" defTabSz="9139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084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 hidden="1"/>
          <p:cNvSpPr txBox="1"/>
          <p:nvPr/>
        </p:nvSpPr>
        <p:spPr>
          <a:xfrm>
            <a:off x="1895477" y="4825329"/>
            <a:ext cx="649537" cy="12465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7DB8"/>
              </a:buClr>
            </a:pPr>
            <a:fld id="{E00CF047-7350-4707-AA1A-E56FA69586CC}" type="datetime1">
              <a:rPr lang="en-US" sz="90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</a:rPr>
              <a:pPr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7DB8"/>
                </a:buClr>
              </a:pPr>
              <a:t>10/26/2017</a:t>
            </a:fld>
            <a:endParaRPr lang="en-US" sz="900" dirty="0">
              <a:solidFill>
                <a:srgbClr val="000000">
                  <a:lumMod val="50000"/>
                  <a:lumOff val="50000"/>
                </a:srgbClr>
              </a:solidFill>
              <a:latin typeface="Arial"/>
            </a:endParaRPr>
          </a:p>
        </p:txBody>
      </p:sp>
      <p:sp>
        <p:nvSpPr>
          <p:cNvPr id="13" name="TextBox 12" hidden="1"/>
          <p:cNvSpPr txBox="1"/>
          <p:nvPr/>
        </p:nvSpPr>
        <p:spPr>
          <a:xfrm>
            <a:off x="1895477" y="4825329"/>
            <a:ext cx="649537" cy="12465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7DB8"/>
              </a:buClr>
            </a:pPr>
            <a:fld id="{E00CF047-7350-4707-AA1A-E56FA69586CC}" type="datetime1">
              <a:rPr lang="en-US" sz="90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</a:rPr>
              <a:pPr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7DB8"/>
                </a:buClr>
              </a:pPr>
              <a:t>10/26/2017</a:t>
            </a:fld>
            <a:endParaRPr lang="en-US" sz="900" dirty="0">
              <a:solidFill>
                <a:srgbClr val="000000">
                  <a:lumMod val="50000"/>
                  <a:lumOff val="50000"/>
                </a:srgbClr>
              </a:solidFill>
              <a:latin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5211" y="4833813"/>
            <a:ext cx="65" cy="117725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/>
          <a:p>
            <a:pPr algn="r">
              <a:lnSpc>
                <a:spcPct val="90000"/>
              </a:lnSpc>
              <a:buClr>
                <a:srgbClr val="007DB8"/>
              </a:buClr>
            </a:pPr>
            <a:endParaRPr lang="en-US" sz="850" dirty="0">
              <a:solidFill>
                <a:srgbClr val="000000">
                  <a:lumMod val="50000"/>
                  <a:lumOff val="50000"/>
                </a:srgbClr>
              </a:solidFill>
              <a:latin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5211" y="4833813"/>
            <a:ext cx="65" cy="117725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/>
          <a:p>
            <a:pPr algn="r">
              <a:lnSpc>
                <a:spcPct val="90000"/>
              </a:lnSpc>
              <a:buClr>
                <a:srgbClr val="007DB8"/>
              </a:buClr>
            </a:pPr>
            <a:endParaRPr lang="en-US" sz="850" dirty="0">
              <a:solidFill>
                <a:srgbClr val="000000">
                  <a:lumMod val="50000"/>
                  <a:lumOff val="50000"/>
                </a:srgbClr>
              </a:solidFill>
              <a:latin typeface="Arial"/>
            </a:endParaRPr>
          </a:p>
        </p:txBody>
      </p:sp>
      <p:sp>
        <p:nvSpPr>
          <p:cNvPr id="10" name="TextBox 13"/>
          <p:cNvSpPr txBox="1">
            <a:spLocks noChangeArrowheads="1"/>
          </p:cNvSpPr>
          <p:nvPr userDrawn="1"/>
        </p:nvSpPr>
        <p:spPr bwMode="auto">
          <a:xfrm>
            <a:off x="295276" y="4806951"/>
            <a:ext cx="265113" cy="8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buClr>
                <a:srgbClr val="0085C3"/>
              </a:buClr>
              <a:defRPr/>
            </a:pPr>
            <a:fld id="{FE76405A-3976-4346-9AF0-D5AF4BD15E9A}" type="slidenum">
              <a:rPr lang="en-US" altLang="en-US" sz="900" smtClean="0">
                <a:solidFill>
                  <a:srgbClr val="A2A2A2"/>
                </a:solidFill>
                <a:latin typeface="museo sans for dell" panose="02000000000000000000" pitchFamily="2" charset="0"/>
              </a:rPr>
              <a:pPr>
                <a:lnSpc>
                  <a:spcPct val="90000"/>
                </a:lnSpc>
                <a:buClr>
                  <a:srgbClr val="0085C3"/>
                </a:buClr>
                <a:defRPr/>
              </a:pPr>
              <a:t>‹#›</a:t>
            </a:fld>
            <a:endParaRPr lang="en-US" altLang="en-US" sz="900" dirty="0">
              <a:solidFill>
                <a:srgbClr val="A2A2A2"/>
              </a:solidFill>
              <a:latin typeface="museo sans for dell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364" y="4607533"/>
            <a:ext cx="686928" cy="429683"/>
          </a:xfrm>
          <a:prstGeom prst="rect">
            <a:avLst/>
          </a:prstGeom>
        </p:spPr>
      </p:pic>
      <p:sp>
        <p:nvSpPr>
          <p:cNvPr id="2" name="fl" descr="                                              Internal Use - Confidential &#10;&#10;"/>
          <p:cNvSpPr txBox="1"/>
          <p:nvPr userDrawn="1"/>
        </p:nvSpPr>
        <p:spPr>
          <a:xfrm>
            <a:off x="0" y="4752975"/>
            <a:ext cx="2571538" cy="438582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7DB8"/>
              </a:buClr>
            </a:pPr>
            <a:r>
              <a:rPr lang="en-US" sz="750">
                <a:solidFill>
                  <a:srgbClr val="808080"/>
                </a:solidFill>
                <a:latin typeface="arial" panose="020B0604020202020204" pitchFamily="34" charset="0"/>
              </a:rPr>
              <a:t>                                              Internal Use - Confidential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7DB8"/>
              </a:buClr>
            </a:pPr>
            <a:endParaRPr lang="en-US" sz="750">
              <a:solidFill>
                <a:srgbClr val="808080"/>
              </a:solidFill>
              <a:latin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7DB8"/>
              </a:buClr>
            </a:pPr>
            <a:endParaRPr lang="en-US" sz="750" dirty="0" err="1">
              <a:solidFill>
                <a:srgbClr val="80808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11658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5282" r:id="rId1"/>
    <p:sldLayoutId id="2147485283" r:id="rId2"/>
    <p:sldLayoutId id="2147485284" r:id="rId3"/>
    <p:sldLayoutId id="2147485285" r:id="rId4"/>
  </p:sldLayoutIdLst>
  <p:transition spd="med">
    <p:wipe dir="r"/>
  </p:transition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0" cap="none" baseline="0">
          <a:solidFill>
            <a:schemeClr val="bg1"/>
          </a:solidFill>
          <a:latin typeface="+mj-lt"/>
          <a:ea typeface="Museo Sans For Dell" panose="02000000000000000000" pitchFamily="2" charset="0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5pPr>
      <a:lvl6pPr marL="457189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6pPr>
      <a:lvl7pPr marL="914378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7pPr>
      <a:lvl8pPr marL="1371566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8pPr>
      <a:lvl9pPr marL="1828754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9pPr>
    </p:titleStyle>
    <p:bodyStyle>
      <a:lvl1pPr marL="228594" indent="-228594" algn="l" rtl="0" eaLnBrk="1" fontAlgn="base" hangingPunct="1">
        <a:lnSpc>
          <a:spcPct val="100000"/>
        </a:lnSpc>
        <a:spcBef>
          <a:spcPts val="1200"/>
        </a:spcBef>
        <a:spcAft>
          <a:spcPts val="0"/>
        </a:spcAft>
        <a:buClr>
          <a:srgbClr val="AAAAAA"/>
        </a:buClr>
        <a:buFont typeface="Arial" pitchFamily="34" charset="0"/>
        <a:buChar char="•"/>
        <a:defRPr sz="1400">
          <a:solidFill>
            <a:srgbClr val="000000"/>
          </a:solidFill>
          <a:latin typeface="+mj-lt"/>
          <a:ea typeface="Museo Sans For Dell" pitchFamily="2" charset="0"/>
          <a:cs typeface="+mn-cs"/>
        </a:defRPr>
      </a:lvl1pPr>
      <a:lvl2pPr marL="574661" indent="-233357" algn="l" rtl="0" eaLnBrk="1" fontAlgn="base" hangingPunct="1">
        <a:lnSpc>
          <a:spcPct val="100000"/>
        </a:lnSpc>
        <a:spcBef>
          <a:spcPts val="300"/>
        </a:spcBef>
        <a:spcAft>
          <a:spcPts val="0"/>
        </a:spcAft>
        <a:buClr>
          <a:srgbClr val="AAAAAA"/>
        </a:buClr>
        <a:buFont typeface="Museo Sans For Dell" pitchFamily="2" charset="0"/>
        <a:buChar char="–"/>
        <a:defRPr sz="1200" baseline="0">
          <a:solidFill>
            <a:srgbClr val="000000"/>
          </a:solidFill>
          <a:latin typeface="+mj-lt"/>
          <a:ea typeface="Museo Sans For Dell" pitchFamily="2" charset="0"/>
        </a:defRPr>
      </a:lvl2pPr>
      <a:lvl3pPr marL="909615" indent="-220658" algn="l" rtl="0" eaLnBrk="1" fontAlgn="base" hangingPunct="1">
        <a:lnSpc>
          <a:spcPct val="100000"/>
        </a:lnSpc>
        <a:spcBef>
          <a:spcPts val="300"/>
        </a:spcBef>
        <a:spcAft>
          <a:spcPts val="0"/>
        </a:spcAft>
        <a:buClr>
          <a:srgbClr val="AAAAAA"/>
        </a:buClr>
        <a:buFont typeface="Museo Sans For Dell" pitchFamily="2" charset="0"/>
        <a:buChar char="›"/>
        <a:defRPr sz="1000" baseline="0">
          <a:solidFill>
            <a:srgbClr val="000000"/>
          </a:solidFill>
          <a:latin typeface="+mj-lt"/>
          <a:ea typeface="Museo Sans For Dell" pitchFamily="2" charset="0"/>
        </a:defRPr>
      </a:lvl3pPr>
      <a:lvl4pPr marL="1246157" indent="-222245" algn="l" rtl="0" eaLnBrk="1" fontAlgn="base" hangingPunct="1">
        <a:lnSpc>
          <a:spcPct val="90000"/>
        </a:lnSpc>
        <a:spcBef>
          <a:spcPts val="300"/>
        </a:spcBef>
        <a:spcAft>
          <a:spcPts val="0"/>
        </a:spcAft>
        <a:buClr>
          <a:srgbClr val="AAAAAA"/>
        </a:buClr>
        <a:buFont typeface="Courier New" panose="02070309020205020404" pitchFamily="49" charset="0"/>
        <a:buChar char="o"/>
        <a:defRPr sz="1000" baseline="0">
          <a:solidFill>
            <a:srgbClr val="000000"/>
          </a:solidFill>
          <a:latin typeface="+mj-lt"/>
          <a:ea typeface="Museo Sans For Dell" pitchFamily="2" charset="0"/>
        </a:defRPr>
      </a:lvl4pPr>
      <a:lvl5pPr marL="1608098" indent="-236532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bg1"/>
        </a:buClr>
        <a:buFont typeface="Museo For Dell 300" pitchFamily="50" charset="0"/>
        <a:buChar char="–"/>
        <a:defRPr sz="1800">
          <a:solidFill>
            <a:schemeClr val="bg2"/>
          </a:solidFill>
          <a:latin typeface="Museo Sans For Dell" pitchFamily="2" charset="0"/>
          <a:ea typeface="Museo Sans For Dell" pitchFamily="2" charset="0"/>
        </a:defRPr>
      </a:lvl5pPr>
      <a:lvl6pPr marL="2065286" indent="-236532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6pPr>
      <a:lvl7pPr marL="2522475" indent="-236532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7pPr>
      <a:lvl8pPr marL="2979664" indent="-236532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8pPr>
      <a:lvl9pPr marL="3436852" indent="-236532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084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 hidden="1"/>
          <p:cNvSpPr txBox="1"/>
          <p:nvPr/>
        </p:nvSpPr>
        <p:spPr>
          <a:xfrm>
            <a:off x="1895483" y="4823549"/>
            <a:ext cx="649537" cy="12821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7DB8"/>
              </a:buClr>
            </a:pPr>
            <a:fld id="{E00CF047-7350-4707-AA1A-E56FA69586CC}" type="datetime1">
              <a:rPr lang="en-US" sz="90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</a:rPr>
              <a:pPr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7DB8"/>
                </a:buClr>
              </a:pPr>
              <a:t>10/26/2017</a:t>
            </a:fld>
            <a:endParaRPr lang="en-US" sz="900" dirty="0">
              <a:solidFill>
                <a:srgbClr val="000000">
                  <a:lumMod val="50000"/>
                  <a:lumOff val="50000"/>
                </a:srgbClr>
              </a:solidFill>
              <a:latin typeface="Arial"/>
            </a:endParaRPr>
          </a:p>
        </p:txBody>
      </p:sp>
      <p:sp>
        <p:nvSpPr>
          <p:cNvPr id="13" name="TextBox 12" hidden="1"/>
          <p:cNvSpPr txBox="1"/>
          <p:nvPr/>
        </p:nvSpPr>
        <p:spPr>
          <a:xfrm>
            <a:off x="1895483" y="4823549"/>
            <a:ext cx="649537" cy="12821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7DB8"/>
              </a:buClr>
            </a:pPr>
            <a:fld id="{E00CF047-7350-4707-AA1A-E56FA69586CC}" type="datetime1">
              <a:rPr lang="en-US" sz="90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</a:rPr>
              <a:pPr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7DB8"/>
                </a:buClr>
              </a:pPr>
              <a:t>10/26/2017</a:t>
            </a:fld>
            <a:endParaRPr lang="en-US" sz="900" dirty="0">
              <a:solidFill>
                <a:srgbClr val="000000">
                  <a:lumMod val="50000"/>
                  <a:lumOff val="50000"/>
                </a:srgbClr>
              </a:solidFill>
              <a:latin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5217" y="4830352"/>
            <a:ext cx="65" cy="124650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/>
          <a:p>
            <a:pPr algn="r">
              <a:lnSpc>
                <a:spcPct val="90000"/>
              </a:lnSpc>
              <a:buClr>
                <a:srgbClr val="007DB8"/>
              </a:buClr>
            </a:pPr>
            <a:endParaRPr lang="en-US" sz="900" dirty="0" err="1">
              <a:solidFill>
                <a:srgbClr val="000000">
                  <a:lumMod val="50000"/>
                  <a:lumOff val="50000"/>
                </a:srgbClr>
              </a:solidFill>
              <a:latin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5217" y="4830352"/>
            <a:ext cx="65" cy="124650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/>
          <a:p>
            <a:pPr algn="r">
              <a:lnSpc>
                <a:spcPct val="90000"/>
              </a:lnSpc>
              <a:buClr>
                <a:srgbClr val="007DB8"/>
              </a:buClr>
            </a:pPr>
            <a:endParaRPr lang="en-US" sz="900" dirty="0" err="1">
              <a:solidFill>
                <a:srgbClr val="000000">
                  <a:lumMod val="50000"/>
                  <a:lumOff val="50000"/>
                </a:srgbClr>
              </a:solidFill>
              <a:latin typeface="Arial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289" y="4838858"/>
            <a:ext cx="675370" cy="120065"/>
          </a:xfrm>
          <a:prstGeom prst="rect">
            <a:avLst/>
          </a:prstGeom>
        </p:spPr>
      </p:pic>
      <p:sp>
        <p:nvSpPr>
          <p:cNvPr id="2" name="fl"/>
          <p:cNvSpPr txBox="1"/>
          <p:nvPr userDrawn="1"/>
        </p:nvSpPr>
        <p:spPr>
          <a:xfrm>
            <a:off x="1" y="4866644"/>
            <a:ext cx="184710" cy="311621"/>
          </a:xfrm>
          <a:prstGeom prst="rect">
            <a:avLst/>
          </a:prstGeom>
          <a:noFill/>
        </p:spPr>
        <p:txBody>
          <a:bodyPr vert="horz" wrap="none" lIns="91430" tIns="45715" rIns="91430" bIns="45715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007DB8"/>
              </a:buClr>
            </a:pPr>
            <a:endParaRPr lang="en-US" sz="1400" dirty="0" err="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5411283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5050" r:id="rId1"/>
    <p:sldLayoutId id="2147485051" r:id="rId2"/>
    <p:sldLayoutId id="2147485052" r:id="rId3"/>
    <p:sldLayoutId id="2147485053" r:id="rId4"/>
    <p:sldLayoutId id="2147485054" r:id="rId5"/>
    <p:sldLayoutId id="2147485055" r:id="rId6"/>
    <p:sldLayoutId id="2147485056" r:id="rId7"/>
    <p:sldLayoutId id="2147485057" r:id="rId8"/>
    <p:sldLayoutId id="2147485058" r:id="rId9"/>
    <p:sldLayoutId id="2147485059" r:id="rId10"/>
    <p:sldLayoutId id="2147485060" r:id="rId11"/>
    <p:sldLayoutId id="2147485061" r:id="rId12"/>
    <p:sldLayoutId id="2147485062" r:id="rId13"/>
    <p:sldLayoutId id="2147485063" r:id="rId14"/>
    <p:sldLayoutId id="2147485064" r:id="rId15"/>
    <p:sldLayoutId id="2147485065" r:id="rId16"/>
    <p:sldLayoutId id="2147485066" r:id="rId17"/>
    <p:sldLayoutId id="2147485067" r:id="rId18"/>
    <p:sldLayoutId id="2147485068" r:id="rId19"/>
    <p:sldLayoutId id="2147485069" r:id="rId20"/>
    <p:sldLayoutId id="2147485070" r:id="rId21"/>
    <p:sldLayoutId id="2147485071" r:id="rId22"/>
    <p:sldLayoutId id="2147485072" r:id="rId23"/>
    <p:sldLayoutId id="2147485073" r:id="rId24"/>
    <p:sldLayoutId id="2147485074" r:id="rId25"/>
    <p:sldLayoutId id="2147485075" r:id="rId26"/>
    <p:sldLayoutId id="2147485076" r:id="rId27"/>
    <p:sldLayoutId id="2147485077" r:id="rId28"/>
  </p:sldLayoutIdLst>
  <p:transition spd="med">
    <p:wipe dir="r"/>
  </p:transition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0" cap="none" baseline="0">
          <a:solidFill>
            <a:schemeClr val="bg1"/>
          </a:solidFill>
          <a:latin typeface="+mj-lt"/>
          <a:ea typeface="Museo Sans For Dell" panose="02000000000000000000" pitchFamily="2" charset="0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5pPr>
      <a:lvl6pPr marL="457013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6pPr>
      <a:lvl7pPr marL="914034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7pPr>
      <a:lvl8pPr marL="137105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8pPr>
      <a:lvl9pPr marL="1828067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9pPr>
    </p:titleStyle>
    <p:bodyStyle>
      <a:lvl1pPr marL="228506" indent="-228506" algn="l" rtl="0" eaLnBrk="1" fontAlgn="base" hangingPunct="1">
        <a:lnSpc>
          <a:spcPct val="100000"/>
        </a:lnSpc>
        <a:spcBef>
          <a:spcPts val="1200"/>
        </a:spcBef>
        <a:spcAft>
          <a:spcPts val="0"/>
        </a:spcAft>
        <a:buClr>
          <a:srgbClr val="AAAAAA"/>
        </a:buClr>
        <a:buFont typeface="Arial" pitchFamily="34" charset="0"/>
        <a:buChar char="•"/>
        <a:defRPr sz="1400">
          <a:solidFill>
            <a:srgbClr val="000000"/>
          </a:solidFill>
          <a:latin typeface="+mj-lt"/>
          <a:ea typeface="Museo Sans For Dell" pitchFamily="2" charset="0"/>
          <a:cs typeface="+mn-cs"/>
        </a:defRPr>
      </a:lvl1pPr>
      <a:lvl2pPr marL="574446" indent="-233270" algn="l" rtl="0" eaLnBrk="1" fontAlgn="base" hangingPunct="1">
        <a:lnSpc>
          <a:spcPct val="100000"/>
        </a:lnSpc>
        <a:spcBef>
          <a:spcPts val="300"/>
        </a:spcBef>
        <a:spcAft>
          <a:spcPts val="0"/>
        </a:spcAft>
        <a:buClr>
          <a:srgbClr val="AAAAAA"/>
        </a:buClr>
        <a:buFont typeface="Museo Sans For Dell" pitchFamily="2" charset="0"/>
        <a:buChar char="–"/>
        <a:defRPr sz="1200" baseline="0">
          <a:solidFill>
            <a:srgbClr val="000000"/>
          </a:solidFill>
          <a:latin typeface="+mj-lt"/>
          <a:ea typeface="Museo Sans For Dell" pitchFamily="2" charset="0"/>
        </a:defRPr>
      </a:lvl2pPr>
      <a:lvl3pPr marL="909273" indent="-220574" algn="l" rtl="0" eaLnBrk="1" fontAlgn="base" hangingPunct="1">
        <a:lnSpc>
          <a:spcPct val="100000"/>
        </a:lnSpc>
        <a:spcBef>
          <a:spcPts val="300"/>
        </a:spcBef>
        <a:spcAft>
          <a:spcPts val="0"/>
        </a:spcAft>
        <a:buClr>
          <a:srgbClr val="AAAAAA"/>
        </a:buClr>
        <a:buFont typeface="Museo Sans For Dell" pitchFamily="2" charset="0"/>
        <a:buChar char="›"/>
        <a:defRPr sz="1000" baseline="0">
          <a:solidFill>
            <a:srgbClr val="000000"/>
          </a:solidFill>
          <a:latin typeface="+mj-lt"/>
          <a:ea typeface="Museo Sans For Dell" pitchFamily="2" charset="0"/>
        </a:defRPr>
      </a:lvl3pPr>
      <a:lvl4pPr marL="1245688" indent="-222158" algn="l" rtl="0" eaLnBrk="1" fontAlgn="base" hangingPunct="1">
        <a:lnSpc>
          <a:spcPct val="90000"/>
        </a:lnSpc>
        <a:spcBef>
          <a:spcPts val="300"/>
        </a:spcBef>
        <a:spcAft>
          <a:spcPts val="0"/>
        </a:spcAft>
        <a:buClr>
          <a:srgbClr val="AAAAAA"/>
        </a:buClr>
        <a:buFont typeface="Courier New" panose="02070309020205020404" pitchFamily="49" charset="0"/>
        <a:buChar char="o"/>
        <a:defRPr sz="1000" baseline="0">
          <a:solidFill>
            <a:srgbClr val="000000"/>
          </a:solidFill>
          <a:latin typeface="+mj-lt"/>
          <a:ea typeface="Museo Sans For Dell" pitchFamily="2" charset="0"/>
        </a:defRPr>
      </a:lvl4pPr>
      <a:lvl5pPr marL="1607492" indent="-236442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bg1"/>
        </a:buClr>
        <a:buFont typeface="Museo For Dell 300" pitchFamily="50" charset="0"/>
        <a:buChar char="–"/>
        <a:defRPr sz="1800">
          <a:solidFill>
            <a:schemeClr val="bg2"/>
          </a:solidFill>
          <a:latin typeface="Museo Sans For Dell" pitchFamily="2" charset="0"/>
          <a:ea typeface="Museo Sans For Dell" pitchFamily="2" charset="0"/>
        </a:defRPr>
      </a:lvl5pPr>
      <a:lvl6pPr marL="2064512" indent="-236442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6pPr>
      <a:lvl7pPr marL="2521525" indent="-236442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7pPr>
      <a:lvl8pPr marL="2978540" indent="-236442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8pPr>
      <a:lvl9pPr marL="3435557" indent="-236442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9pPr>
    </p:bodyStyle>
    <p:otherStyle>
      <a:defPPr>
        <a:defRPr lang="en-US"/>
      </a:defPPr>
      <a:lvl1pPr marL="0" algn="l" defTabSz="9140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13" algn="l" defTabSz="9140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34" algn="l" defTabSz="9140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50" algn="l" defTabSz="9140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67" algn="l" defTabSz="9140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83" algn="l" defTabSz="9140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98" algn="l" defTabSz="9140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14" algn="l" defTabSz="9140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131" algn="l" defTabSz="9140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084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 hidden="1"/>
          <p:cNvSpPr txBox="1"/>
          <p:nvPr/>
        </p:nvSpPr>
        <p:spPr>
          <a:xfrm>
            <a:off x="1895481" y="4825328"/>
            <a:ext cx="649537" cy="12465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685715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</a:pPr>
            <a:fld id="{E00CF047-7350-4707-AA1A-E56FA69586CC}" type="datetime1">
              <a:rPr lang="en-US" sz="900" smtClean="0">
                <a:solidFill>
                  <a:srgbClr val="007DB8">
                    <a:lumMod val="50000"/>
                    <a:lumOff val="50000"/>
                  </a:srgbClr>
                </a:solidFill>
                <a:latin typeface="Arial"/>
              </a:rPr>
              <a:pPr defTabSz="685715" fontAlgn="auto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0000"/>
                </a:buClr>
              </a:pPr>
              <a:t>10/26/2017</a:t>
            </a:fld>
            <a:endParaRPr lang="en-US" sz="900" dirty="0">
              <a:solidFill>
                <a:srgbClr val="007DB8">
                  <a:lumMod val="50000"/>
                  <a:lumOff val="50000"/>
                </a:srgbClr>
              </a:solidFill>
              <a:latin typeface="Arial"/>
            </a:endParaRPr>
          </a:p>
        </p:txBody>
      </p:sp>
      <p:sp>
        <p:nvSpPr>
          <p:cNvPr id="13" name="TextBox 12" hidden="1"/>
          <p:cNvSpPr txBox="1"/>
          <p:nvPr/>
        </p:nvSpPr>
        <p:spPr>
          <a:xfrm>
            <a:off x="1895481" y="4825328"/>
            <a:ext cx="649537" cy="12465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685715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</a:pPr>
            <a:fld id="{E00CF047-7350-4707-AA1A-E56FA69586CC}" type="datetime1">
              <a:rPr lang="en-US" sz="900" smtClean="0">
                <a:solidFill>
                  <a:srgbClr val="007DB8">
                    <a:lumMod val="50000"/>
                    <a:lumOff val="50000"/>
                  </a:srgbClr>
                </a:solidFill>
                <a:latin typeface="Arial"/>
              </a:rPr>
              <a:pPr defTabSz="685715" fontAlgn="auto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0000"/>
                </a:buClr>
              </a:pPr>
              <a:t>10/26/2017</a:t>
            </a:fld>
            <a:endParaRPr lang="en-US" sz="900" dirty="0">
              <a:solidFill>
                <a:srgbClr val="007DB8">
                  <a:lumMod val="50000"/>
                  <a:lumOff val="50000"/>
                </a:srgbClr>
              </a:solidFill>
              <a:latin typeface="Arial"/>
            </a:endParaRP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0684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5079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0" cap="none" baseline="0">
          <a:solidFill>
            <a:schemeClr val="bg1"/>
          </a:solidFill>
          <a:latin typeface="+mj-lt"/>
          <a:ea typeface="Museo Sans For Dell" panose="02000000000000000000" pitchFamily="2" charset="0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5pPr>
      <a:lvl6pPr marL="457142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6pPr>
      <a:lvl7pPr marL="914288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7pPr>
      <a:lvl8pPr marL="137143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8pPr>
      <a:lvl9pPr marL="1828574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9pPr>
    </p:titleStyle>
    <p:bodyStyle>
      <a:lvl1pPr marL="228570" indent="-228570" algn="l" rtl="0" eaLnBrk="1" fontAlgn="base" hangingPunct="1">
        <a:lnSpc>
          <a:spcPct val="100000"/>
        </a:lnSpc>
        <a:spcBef>
          <a:spcPts val="1200"/>
        </a:spcBef>
        <a:spcAft>
          <a:spcPts val="0"/>
        </a:spcAft>
        <a:buClr>
          <a:srgbClr val="AAAAAA"/>
        </a:buClr>
        <a:buFont typeface="Arial" pitchFamily="34" charset="0"/>
        <a:buChar char="•"/>
        <a:defRPr sz="1400">
          <a:solidFill>
            <a:srgbClr val="000000"/>
          </a:solidFill>
          <a:latin typeface="+mj-lt"/>
          <a:ea typeface="Museo Sans For Dell" pitchFamily="2" charset="0"/>
          <a:cs typeface="+mn-cs"/>
        </a:defRPr>
      </a:lvl1pPr>
      <a:lvl2pPr marL="574605" indent="-233333" algn="l" rtl="0" eaLnBrk="1" fontAlgn="base" hangingPunct="1">
        <a:lnSpc>
          <a:spcPct val="100000"/>
        </a:lnSpc>
        <a:spcBef>
          <a:spcPts val="300"/>
        </a:spcBef>
        <a:spcAft>
          <a:spcPts val="0"/>
        </a:spcAft>
        <a:buClr>
          <a:srgbClr val="AAAAAA"/>
        </a:buClr>
        <a:buFont typeface="Museo Sans For Dell" pitchFamily="2" charset="0"/>
        <a:buChar char="–"/>
        <a:defRPr sz="1200" baseline="0">
          <a:solidFill>
            <a:srgbClr val="000000"/>
          </a:solidFill>
          <a:latin typeface="+mj-lt"/>
          <a:ea typeface="Museo Sans For Dell" pitchFamily="2" charset="0"/>
        </a:defRPr>
      </a:lvl2pPr>
      <a:lvl3pPr marL="909525" indent="-220634" algn="l" rtl="0" eaLnBrk="1" fontAlgn="base" hangingPunct="1">
        <a:lnSpc>
          <a:spcPct val="100000"/>
        </a:lnSpc>
        <a:spcBef>
          <a:spcPts val="300"/>
        </a:spcBef>
        <a:spcAft>
          <a:spcPts val="0"/>
        </a:spcAft>
        <a:buClr>
          <a:srgbClr val="AAAAAA"/>
        </a:buClr>
        <a:buFont typeface="Museo Sans For Dell" pitchFamily="2" charset="0"/>
        <a:buChar char="›"/>
        <a:defRPr sz="1000" baseline="0">
          <a:solidFill>
            <a:srgbClr val="000000"/>
          </a:solidFill>
          <a:latin typeface="+mj-lt"/>
          <a:ea typeface="Museo Sans For Dell" pitchFamily="2" charset="0"/>
        </a:defRPr>
      </a:lvl3pPr>
      <a:lvl4pPr marL="1246033" indent="-222221" algn="l" rtl="0" eaLnBrk="1" fontAlgn="base" hangingPunct="1">
        <a:lnSpc>
          <a:spcPct val="90000"/>
        </a:lnSpc>
        <a:spcBef>
          <a:spcPts val="300"/>
        </a:spcBef>
        <a:spcAft>
          <a:spcPts val="0"/>
        </a:spcAft>
        <a:buClr>
          <a:srgbClr val="AAAAAA"/>
        </a:buClr>
        <a:buFont typeface="Courier New" panose="02070309020205020404" pitchFamily="49" charset="0"/>
        <a:buChar char="o"/>
        <a:defRPr sz="1000" baseline="0">
          <a:solidFill>
            <a:srgbClr val="000000"/>
          </a:solidFill>
          <a:latin typeface="+mj-lt"/>
          <a:ea typeface="Museo Sans For Dell" pitchFamily="2" charset="0"/>
        </a:defRPr>
      </a:lvl4pPr>
      <a:lvl5pPr marL="1607938" indent="-23650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bg1"/>
        </a:buClr>
        <a:buFont typeface="Museo For Dell 300" pitchFamily="50" charset="0"/>
        <a:buChar char="–"/>
        <a:defRPr sz="1800">
          <a:solidFill>
            <a:schemeClr val="bg2"/>
          </a:solidFill>
          <a:latin typeface="Museo Sans For Dell" pitchFamily="2" charset="0"/>
          <a:ea typeface="Museo Sans For Dell" pitchFamily="2" charset="0"/>
        </a:defRPr>
      </a:lvl5pPr>
      <a:lvl6pPr marL="2065082" indent="-23650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6pPr>
      <a:lvl7pPr marL="2522223" indent="-23650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7pPr>
      <a:lvl8pPr marL="2979365" indent="-23650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8pPr>
      <a:lvl9pPr marL="3436508" indent="-23650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9pPr>
    </p:bodyStyle>
    <p:otherStyle>
      <a:defPPr>
        <a:defRPr lang="en-US"/>
      </a:defPPr>
      <a:lvl1pPr marL="0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2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8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0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4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5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57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3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652" userDrawn="1">
          <p15:clr>
            <a:srgbClr val="F26B43"/>
          </p15:clr>
        </p15:guide>
        <p15:guide id="2" pos="2880">
          <p15:clr>
            <a:srgbClr val="F26B43"/>
          </p15:clr>
        </p15:guide>
        <p15:guide id="3" orient="horz" pos="156" userDrawn="1">
          <p15:clr>
            <a:srgbClr val="F26B43"/>
          </p15:clr>
        </p15:guide>
        <p15:guide id="4" pos="168" userDrawn="1">
          <p15:clr>
            <a:srgbClr val="F26B43"/>
          </p15:clr>
        </p15:guide>
        <p15:guide id="5" pos="5616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2172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" name="TextBox 15" hidden="1"/>
          <p:cNvSpPr txBox="1"/>
          <p:nvPr/>
        </p:nvSpPr>
        <p:spPr>
          <a:xfrm>
            <a:off x="1895481" y="4825328"/>
            <a:ext cx="649537" cy="12465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685715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</a:pPr>
            <a:fld id="{E00CF047-7350-4707-AA1A-E56FA69586CC}" type="datetime1">
              <a:rPr lang="en-US" sz="900" smtClean="0">
                <a:solidFill>
                  <a:srgbClr val="007DB8">
                    <a:lumMod val="50000"/>
                    <a:lumOff val="50000"/>
                  </a:srgbClr>
                </a:solidFill>
                <a:latin typeface="Arial"/>
              </a:rPr>
              <a:pPr defTabSz="685715" fontAlgn="auto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0000"/>
                </a:buClr>
              </a:pPr>
              <a:t>10/26/2017</a:t>
            </a:fld>
            <a:endParaRPr lang="en-US" sz="900" dirty="0">
              <a:solidFill>
                <a:srgbClr val="007DB8">
                  <a:lumMod val="50000"/>
                  <a:lumOff val="50000"/>
                </a:srgbClr>
              </a:solidFill>
              <a:latin typeface="Arial"/>
            </a:endParaRPr>
          </a:p>
        </p:txBody>
      </p:sp>
      <p:sp>
        <p:nvSpPr>
          <p:cNvPr id="13" name="TextBox 12" hidden="1"/>
          <p:cNvSpPr txBox="1"/>
          <p:nvPr/>
        </p:nvSpPr>
        <p:spPr>
          <a:xfrm>
            <a:off x="1895481" y="4825328"/>
            <a:ext cx="649537" cy="12465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685715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</a:pPr>
            <a:fld id="{E00CF047-7350-4707-AA1A-E56FA69586CC}" type="datetime1">
              <a:rPr lang="en-US" sz="900" smtClean="0">
                <a:solidFill>
                  <a:srgbClr val="007DB8">
                    <a:lumMod val="50000"/>
                    <a:lumOff val="50000"/>
                  </a:srgbClr>
                </a:solidFill>
                <a:latin typeface="Arial"/>
              </a:rPr>
              <a:pPr defTabSz="685715" fontAlgn="auto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0000"/>
                </a:buClr>
              </a:pPr>
              <a:t>10/26/2017</a:t>
            </a:fld>
            <a:endParaRPr lang="en-US" sz="900" dirty="0">
              <a:solidFill>
                <a:srgbClr val="007DB8">
                  <a:lumMod val="50000"/>
                  <a:lumOff val="50000"/>
                </a:srgbClr>
              </a:solidFill>
              <a:latin typeface="Arial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346624" y="4673262"/>
            <a:ext cx="128641" cy="114262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/>
          <a:p>
            <a:pPr algn="ctr" defTabSz="685715">
              <a:lnSpc>
                <a:spcPct val="90000"/>
              </a:lnSpc>
              <a:buClr>
                <a:srgbClr val="000000"/>
              </a:buClr>
            </a:pPr>
            <a:fld id="{58EC7406-F4CC-4ABF-902E-2AF4E70E5C0F}" type="slidenum">
              <a:rPr lang="en-US" sz="800" smtClean="0">
                <a:solidFill>
                  <a:srgbClr val="FFFFFF">
                    <a:lumMod val="75000"/>
                  </a:srgbClr>
                </a:solidFill>
                <a:latin typeface="Arial Regular" charset="0"/>
                <a:ea typeface="Arial Regular" charset="0"/>
                <a:cs typeface="Arial Regular" charset="0"/>
              </a:rPr>
              <a:pPr algn="ctr" defTabSz="685715">
                <a:lnSpc>
                  <a:spcPct val="90000"/>
                </a:lnSpc>
                <a:buClr>
                  <a:srgbClr val="000000"/>
                </a:buClr>
              </a:pPr>
              <a:t>‹#›</a:t>
            </a:fld>
            <a:endParaRPr lang="en-US" sz="800" dirty="0">
              <a:solidFill>
                <a:srgbClr val="FFFFFF">
                  <a:lumMod val="75000"/>
                </a:srgbClr>
              </a:solidFill>
              <a:latin typeface="Arial Regular" charset="0"/>
              <a:ea typeface="Arial Regular" charset="0"/>
              <a:cs typeface="Arial Regular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8481" y="4512192"/>
            <a:ext cx="696921" cy="435934"/>
          </a:xfrm>
          <a:prstGeom prst="rect">
            <a:avLst/>
          </a:prstGeom>
        </p:spPr>
      </p:pic>
      <p:sp>
        <p:nvSpPr>
          <p:cNvPr id="15" name="Hexagon 14"/>
          <p:cNvSpPr/>
          <p:nvPr userDrawn="1"/>
        </p:nvSpPr>
        <p:spPr>
          <a:xfrm rot="10800000" flipV="1">
            <a:off x="146050" y="4515294"/>
            <a:ext cx="536180" cy="462222"/>
          </a:xfrm>
          <a:prstGeom prst="hexagon">
            <a:avLst/>
          </a:prstGeom>
          <a:noFill/>
          <a:ln w="101600" cmpd="sng">
            <a:gradFill flip="none" rotWithShape="1">
              <a:gsLst>
                <a:gs pos="0">
                  <a:schemeClr val="accent1">
                    <a:alpha val="14000"/>
                  </a:schemeClr>
                </a:gs>
                <a:gs pos="99000">
                  <a:schemeClr val="bg2">
                    <a:lumMod val="60000"/>
                    <a:lumOff val="40000"/>
                  </a:schemeClr>
                </a:gs>
                <a:gs pos="64000">
                  <a:schemeClr val="accent1">
                    <a:alpha val="45000"/>
                  </a:schemeClr>
                </a:gs>
              </a:gsLst>
              <a:lin ang="0" scaled="1"/>
              <a:tileRect/>
            </a:gradFill>
          </a:ln>
          <a:effectLst>
            <a:softEdge rad="25400"/>
          </a:effectLst>
        </p:spPr>
        <p:txBody>
          <a:bodyPr wrap="square" lIns="182858" tIns="137144" rIns="137144" bIns="137144" rtlCol="0" anchor="ctr">
            <a:noAutofit/>
          </a:bodyPr>
          <a:lstStyle/>
          <a:p>
            <a:pPr algn="ctr" defTabSz="685715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US" sz="2000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375" b="67033"/>
          <a:stretch/>
        </p:blipFill>
        <p:spPr>
          <a:xfrm>
            <a:off x="154019" y="4629151"/>
            <a:ext cx="1182624" cy="514350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5133475" y="4645194"/>
            <a:ext cx="2983832" cy="223138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algn="r" defTabSz="685715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sz="800" dirty="0">
                <a:solidFill>
                  <a:srgbClr val="7F7F7F"/>
                </a:solidFill>
                <a:latin typeface="Arial Regular" charset="0"/>
                <a:ea typeface="Arial Regular" charset="0"/>
                <a:cs typeface="Arial Regular" charset="0"/>
              </a:rPr>
              <a:t>Dell - Internal Use - Confidential</a:t>
            </a:r>
          </a:p>
        </p:txBody>
      </p:sp>
    </p:spTree>
    <p:extLst>
      <p:ext uri="{BB962C8B-B14F-4D97-AF65-F5344CB8AC3E}">
        <p14:creationId xmlns:p14="http://schemas.microsoft.com/office/powerpoint/2010/main" val="389565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5081" r:id="rId1"/>
    <p:sldLayoutId id="2147485082" r:id="rId2"/>
    <p:sldLayoutId id="2147485083" r:id="rId3"/>
    <p:sldLayoutId id="2147485084" r:id="rId4"/>
    <p:sldLayoutId id="2147485085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0" cap="none" baseline="0">
          <a:solidFill>
            <a:schemeClr val="bg1"/>
          </a:solidFill>
          <a:latin typeface="+mj-lt"/>
          <a:ea typeface="Museo Sans For Dell" panose="02000000000000000000" pitchFamily="2" charset="0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5pPr>
      <a:lvl6pPr marL="457142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6pPr>
      <a:lvl7pPr marL="914288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7pPr>
      <a:lvl8pPr marL="137143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8pPr>
      <a:lvl9pPr marL="1828574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9pPr>
    </p:titleStyle>
    <p:bodyStyle>
      <a:lvl1pPr marL="228570" indent="-228570" algn="l" rtl="0" eaLnBrk="1" fontAlgn="base" hangingPunct="1">
        <a:lnSpc>
          <a:spcPct val="100000"/>
        </a:lnSpc>
        <a:spcBef>
          <a:spcPts val="1200"/>
        </a:spcBef>
        <a:spcAft>
          <a:spcPts val="0"/>
        </a:spcAft>
        <a:buClr>
          <a:srgbClr val="AAAAAA"/>
        </a:buClr>
        <a:buFont typeface="Arial" pitchFamily="34" charset="0"/>
        <a:buChar char="•"/>
        <a:defRPr sz="1400">
          <a:solidFill>
            <a:srgbClr val="000000"/>
          </a:solidFill>
          <a:latin typeface="+mj-lt"/>
          <a:ea typeface="Museo Sans For Dell" pitchFamily="2" charset="0"/>
          <a:cs typeface="+mn-cs"/>
        </a:defRPr>
      </a:lvl1pPr>
      <a:lvl2pPr marL="574605" indent="-233333" algn="l" rtl="0" eaLnBrk="1" fontAlgn="base" hangingPunct="1">
        <a:lnSpc>
          <a:spcPct val="100000"/>
        </a:lnSpc>
        <a:spcBef>
          <a:spcPts val="300"/>
        </a:spcBef>
        <a:spcAft>
          <a:spcPts val="0"/>
        </a:spcAft>
        <a:buClr>
          <a:srgbClr val="AAAAAA"/>
        </a:buClr>
        <a:buFont typeface="Museo Sans For Dell" pitchFamily="2" charset="0"/>
        <a:buChar char="–"/>
        <a:defRPr sz="1200" baseline="0">
          <a:solidFill>
            <a:srgbClr val="000000"/>
          </a:solidFill>
          <a:latin typeface="+mj-lt"/>
          <a:ea typeface="Museo Sans For Dell" pitchFamily="2" charset="0"/>
        </a:defRPr>
      </a:lvl2pPr>
      <a:lvl3pPr marL="909525" indent="-220634" algn="l" rtl="0" eaLnBrk="1" fontAlgn="base" hangingPunct="1">
        <a:lnSpc>
          <a:spcPct val="100000"/>
        </a:lnSpc>
        <a:spcBef>
          <a:spcPts val="300"/>
        </a:spcBef>
        <a:spcAft>
          <a:spcPts val="0"/>
        </a:spcAft>
        <a:buClr>
          <a:srgbClr val="AAAAAA"/>
        </a:buClr>
        <a:buFont typeface="Museo Sans For Dell" pitchFamily="2" charset="0"/>
        <a:buChar char="›"/>
        <a:defRPr sz="1000" baseline="0">
          <a:solidFill>
            <a:srgbClr val="000000"/>
          </a:solidFill>
          <a:latin typeface="+mj-lt"/>
          <a:ea typeface="Museo Sans For Dell" pitchFamily="2" charset="0"/>
        </a:defRPr>
      </a:lvl3pPr>
      <a:lvl4pPr marL="1246033" indent="-222221" algn="l" rtl="0" eaLnBrk="1" fontAlgn="base" hangingPunct="1">
        <a:lnSpc>
          <a:spcPct val="90000"/>
        </a:lnSpc>
        <a:spcBef>
          <a:spcPts val="300"/>
        </a:spcBef>
        <a:spcAft>
          <a:spcPts val="0"/>
        </a:spcAft>
        <a:buClr>
          <a:srgbClr val="AAAAAA"/>
        </a:buClr>
        <a:buFont typeface="Courier New" panose="02070309020205020404" pitchFamily="49" charset="0"/>
        <a:buChar char="o"/>
        <a:defRPr sz="1000" baseline="0">
          <a:solidFill>
            <a:srgbClr val="000000"/>
          </a:solidFill>
          <a:latin typeface="+mj-lt"/>
          <a:ea typeface="Museo Sans For Dell" pitchFamily="2" charset="0"/>
        </a:defRPr>
      </a:lvl4pPr>
      <a:lvl5pPr marL="1607938" indent="-23650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bg1"/>
        </a:buClr>
        <a:buFont typeface="Museo For Dell 300" pitchFamily="50" charset="0"/>
        <a:buChar char="–"/>
        <a:defRPr sz="1800">
          <a:solidFill>
            <a:schemeClr val="bg2"/>
          </a:solidFill>
          <a:latin typeface="Museo Sans For Dell" pitchFamily="2" charset="0"/>
          <a:ea typeface="Museo Sans For Dell" pitchFamily="2" charset="0"/>
        </a:defRPr>
      </a:lvl5pPr>
      <a:lvl6pPr marL="2065082" indent="-23650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6pPr>
      <a:lvl7pPr marL="2522223" indent="-23650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7pPr>
      <a:lvl8pPr marL="2979365" indent="-23650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8pPr>
      <a:lvl9pPr marL="3436508" indent="-23650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9pPr>
    </p:bodyStyle>
    <p:otherStyle>
      <a:defPPr>
        <a:defRPr lang="en-US"/>
      </a:defPPr>
      <a:lvl1pPr marL="0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2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8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0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4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5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57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3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652">
          <p15:clr>
            <a:srgbClr val="F26B43"/>
          </p15:clr>
        </p15:guide>
        <p15:guide id="2" pos="2880">
          <p15:clr>
            <a:srgbClr val="F26B43"/>
          </p15:clr>
        </p15:guide>
        <p15:guide id="3" orient="horz" pos="156">
          <p15:clr>
            <a:srgbClr val="F26B43"/>
          </p15:clr>
        </p15:guide>
        <p15:guide id="4" pos="168">
          <p15:clr>
            <a:srgbClr val="F26B43"/>
          </p15:clr>
        </p15:guide>
        <p15:guide id="5" pos="5616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 hidden="1"/>
          <p:cNvSpPr txBox="1"/>
          <p:nvPr/>
        </p:nvSpPr>
        <p:spPr>
          <a:xfrm>
            <a:off x="1895481" y="4825328"/>
            <a:ext cx="649537" cy="12465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7DB8"/>
              </a:buClr>
            </a:pPr>
            <a:fld id="{E00CF047-7350-4707-AA1A-E56FA69586CC}" type="datetime1">
              <a:rPr lang="en-US" sz="90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</a:rPr>
              <a:pPr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7DB8"/>
                </a:buClr>
              </a:pPr>
              <a:t>10/26/2017</a:t>
            </a:fld>
            <a:endParaRPr lang="en-US" sz="900" dirty="0">
              <a:solidFill>
                <a:srgbClr val="000000">
                  <a:lumMod val="50000"/>
                  <a:lumOff val="50000"/>
                </a:srgbClr>
              </a:solidFill>
              <a:latin typeface="Arial"/>
            </a:endParaRPr>
          </a:p>
        </p:txBody>
      </p:sp>
      <p:sp>
        <p:nvSpPr>
          <p:cNvPr id="13" name="TextBox 12" hidden="1"/>
          <p:cNvSpPr txBox="1"/>
          <p:nvPr/>
        </p:nvSpPr>
        <p:spPr>
          <a:xfrm>
            <a:off x="1895481" y="4825328"/>
            <a:ext cx="649537" cy="12465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7DB8"/>
              </a:buClr>
            </a:pPr>
            <a:fld id="{E00CF047-7350-4707-AA1A-E56FA69586CC}" type="datetime1">
              <a:rPr lang="en-US" sz="90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</a:rPr>
              <a:pPr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7DB8"/>
                </a:buClr>
              </a:pPr>
              <a:t>10/26/2017</a:t>
            </a:fld>
            <a:endParaRPr lang="en-US" sz="900" dirty="0">
              <a:solidFill>
                <a:srgbClr val="000000">
                  <a:lumMod val="50000"/>
                  <a:lumOff val="50000"/>
                </a:srgbClr>
              </a:solidFill>
              <a:latin typeface="Arial"/>
            </a:endParaRPr>
          </a:p>
        </p:txBody>
      </p:sp>
      <p:pic>
        <p:nvPicPr>
          <p:cNvPr id="10" name="Picture 9" descr="DellEMC_Partner_Logo_1C.pdf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5139" y="4500545"/>
            <a:ext cx="731520" cy="458377"/>
          </a:xfrm>
          <a:prstGeom prst="rect">
            <a:avLst/>
          </a:prstGeom>
        </p:spPr>
      </p:pic>
      <p:sp>
        <p:nvSpPr>
          <p:cNvPr id="12" name="fl" descr="                              Dell - Internal Use - Confidential&#10;"/>
          <p:cNvSpPr txBox="1"/>
          <p:nvPr/>
        </p:nvSpPr>
        <p:spPr>
          <a:xfrm>
            <a:off x="576263" y="5006975"/>
            <a:ext cx="899247" cy="84639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defRPr/>
            </a:pPr>
            <a:r>
              <a:rPr lang="en-US" sz="600" dirty="0">
                <a:solidFill>
                  <a:srgbClr val="444444">
                    <a:lumMod val="60000"/>
                    <a:lumOff val="40000"/>
                  </a:srgbClr>
                </a:solidFill>
                <a:latin typeface="Arial"/>
              </a:rPr>
              <a:t>© Copyright 2016 Dell Inc.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76040" y="5006975"/>
            <a:ext cx="94039" cy="84639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/>
          <a:p>
            <a:pPr>
              <a:lnSpc>
                <a:spcPct val="90000"/>
              </a:lnSpc>
              <a:buClr>
                <a:srgbClr val="007DB8"/>
              </a:buClr>
            </a:pPr>
            <a:fld id="{58EC7406-F4CC-4ABF-902E-2AF4E70E5C0F}" type="slidenum">
              <a:rPr lang="en-US" sz="600" smtClean="0">
                <a:solidFill>
                  <a:srgbClr val="444444">
                    <a:lumMod val="60000"/>
                    <a:lumOff val="40000"/>
                  </a:srgbClr>
                </a:solidFill>
                <a:latin typeface="Arial"/>
              </a:rPr>
              <a:pPr>
                <a:lnSpc>
                  <a:spcPct val="90000"/>
                </a:lnSpc>
                <a:buClr>
                  <a:srgbClr val="007DB8"/>
                </a:buClr>
              </a:pPr>
              <a:t>‹#›</a:t>
            </a:fld>
            <a:endParaRPr lang="en-US" sz="600" dirty="0" err="1">
              <a:solidFill>
                <a:srgbClr val="444444">
                  <a:lumMod val="60000"/>
                  <a:lumOff val="4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761799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5087" r:id="rId1"/>
    <p:sldLayoutId id="2147485088" r:id="rId2"/>
    <p:sldLayoutId id="2147485089" r:id="rId3"/>
    <p:sldLayoutId id="2147485090" r:id="rId4"/>
    <p:sldLayoutId id="2147485091" r:id="rId5"/>
    <p:sldLayoutId id="2147485092" r:id="rId6"/>
    <p:sldLayoutId id="2147485093" r:id="rId7"/>
    <p:sldLayoutId id="2147485094" r:id="rId8"/>
    <p:sldLayoutId id="2147485095" r:id="rId9"/>
    <p:sldLayoutId id="2147485096" r:id="rId10"/>
    <p:sldLayoutId id="2147485097" r:id="rId11"/>
    <p:sldLayoutId id="2147485098" r:id="rId12"/>
    <p:sldLayoutId id="2147485099" r:id="rId13"/>
    <p:sldLayoutId id="2147485100" r:id="rId14"/>
    <p:sldLayoutId id="2147485101" r:id="rId15"/>
    <p:sldLayoutId id="2147485102" r:id="rId16"/>
    <p:sldLayoutId id="2147485103" r:id="rId17"/>
  </p:sldLayoutIdLst>
  <p:transition spd="med">
    <p:wipe dir="r"/>
  </p:transition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0" cap="none" baseline="0">
          <a:solidFill>
            <a:schemeClr val="bg1"/>
          </a:solidFill>
          <a:latin typeface="+mj-lt"/>
          <a:ea typeface="Museo Sans For Dell" panose="02000000000000000000" pitchFamily="2" charset="0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5pPr>
      <a:lvl6pPr marL="457142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6pPr>
      <a:lvl7pPr marL="914288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7pPr>
      <a:lvl8pPr marL="137143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8pPr>
      <a:lvl9pPr marL="1828574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9pPr>
    </p:titleStyle>
    <p:bodyStyle>
      <a:lvl1pPr marL="228570" indent="-228570" algn="l" rtl="0" eaLnBrk="1" fontAlgn="base" hangingPunct="1">
        <a:lnSpc>
          <a:spcPct val="100000"/>
        </a:lnSpc>
        <a:spcBef>
          <a:spcPts val="1200"/>
        </a:spcBef>
        <a:spcAft>
          <a:spcPts val="0"/>
        </a:spcAft>
        <a:buClr>
          <a:srgbClr val="AAAAAA"/>
        </a:buClr>
        <a:buFont typeface="Arial" pitchFamily="34" charset="0"/>
        <a:buChar char="•"/>
        <a:defRPr sz="1400">
          <a:solidFill>
            <a:srgbClr val="000000"/>
          </a:solidFill>
          <a:latin typeface="+mj-lt"/>
          <a:ea typeface="Museo Sans For Dell" pitchFamily="2" charset="0"/>
          <a:cs typeface="+mn-cs"/>
        </a:defRPr>
      </a:lvl1pPr>
      <a:lvl2pPr marL="574605" indent="-233333" algn="l" rtl="0" eaLnBrk="1" fontAlgn="base" hangingPunct="1">
        <a:lnSpc>
          <a:spcPct val="100000"/>
        </a:lnSpc>
        <a:spcBef>
          <a:spcPts val="300"/>
        </a:spcBef>
        <a:spcAft>
          <a:spcPts val="0"/>
        </a:spcAft>
        <a:buClr>
          <a:srgbClr val="AAAAAA"/>
        </a:buClr>
        <a:buFont typeface="Museo Sans For Dell" pitchFamily="2" charset="0"/>
        <a:buChar char="–"/>
        <a:defRPr sz="1200" baseline="0">
          <a:solidFill>
            <a:srgbClr val="000000"/>
          </a:solidFill>
          <a:latin typeface="+mj-lt"/>
          <a:ea typeface="Museo Sans For Dell" pitchFamily="2" charset="0"/>
        </a:defRPr>
      </a:lvl2pPr>
      <a:lvl3pPr marL="909525" indent="-220634" algn="l" rtl="0" eaLnBrk="1" fontAlgn="base" hangingPunct="1">
        <a:lnSpc>
          <a:spcPct val="100000"/>
        </a:lnSpc>
        <a:spcBef>
          <a:spcPts val="300"/>
        </a:spcBef>
        <a:spcAft>
          <a:spcPts val="0"/>
        </a:spcAft>
        <a:buClr>
          <a:srgbClr val="AAAAAA"/>
        </a:buClr>
        <a:buFont typeface="Museo Sans For Dell" pitchFamily="2" charset="0"/>
        <a:buChar char="›"/>
        <a:defRPr sz="1000" baseline="0">
          <a:solidFill>
            <a:srgbClr val="000000"/>
          </a:solidFill>
          <a:latin typeface="+mj-lt"/>
          <a:ea typeface="Museo Sans For Dell" pitchFamily="2" charset="0"/>
        </a:defRPr>
      </a:lvl3pPr>
      <a:lvl4pPr marL="1246033" indent="-222221" algn="l" rtl="0" eaLnBrk="1" fontAlgn="base" hangingPunct="1">
        <a:lnSpc>
          <a:spcPct val="90000"/>
        </a:lnSpc>
        <a:spcBef>
          <a:spcPts val="300"/>
        </a:spcBef>
        <a:spcAft>
          <a:spcPts val="0"/>
        </a:spcAft>
        <a:buClr>
          <a:srgbClr val="AAAAAA"/>
        </a:buClr>
        <a:buFont typeface="Courier New" panose="02070309020205020404" pitchFamily="49" charset="0"/>
        <a:buChar char="o"/>
        <a:defRPr sz="1000" baseline="0">
          <a:solidFill>
            <a:srgbClr val="000000"/>
          </a:solidFill>
          <a:latin typeface="+mj-lt"/>
          <a:ea typeface="Museo Sans For Dell" pitchFamily="2" charset="0"/>
        </a:defRPr>
      </a:lvl4pPr>
      <a:lvl5pPr marL="1607938" indent="-23650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bg1"/>
        </a:buClr>
        <a:buFont typeface="Museo For Dell 300" pitchFamily="50" charset="0"/>
        <a:buChar char="–"/>
        <a:defRPr sz="1800">
          <a:solidFill>
            <a:schemeClr val="bg2"/>
          </a:solidFill>
          <a:latin typeface="Museo Sans For Dell" pitchFamily="2" charset="0"/>
          <a:ea typeface="Museo Sans For Dell" pitchFamily="2" charset="0"/>
        </a:defRPr>
      </a:lvl5pPr>
      <a:lvl6pPr marL="2065082" indent="-23650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6pPr>
      <a:lvl7pPr marL="2522223" indent="-23650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7pPr>
      <a:lvl8pPr marL="2979365" indent="-23650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8pPr>
      <a:lvl9pPr marL="3436508" indent="-23650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9pPr>
    </p:bodyStyle>
    <p:otherStyle>
      <a:defPPr>
        <a:defRPr lang="en-US"/>
      </a:defPPr>
      <a:lvl1pPr marL="0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2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8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0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4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5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57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3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084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2172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" name="TextBox 15" hidden="1"/>
          <p:cNvSpPr txBox="1"/>
          <p:nvPr/>
        </p:nvSpPr>
        <p:spPr>
          <a:xfrm>
            <a:off x="1895481" y="4825328"/>
            <a:ext cx="649537" cy="12465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685715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</a:pPr>
            <a:fld id="{E00CF047-7350-4707-AA1A-E56FA69586CC}" type="datetime1">
              <a:rPr lang="en-US" sz="900" smtClean="0">
                <a:solidFill>
                  <a:srgbClr val="007DB8">
                    <a:lumMod val="50000"/>
                    <a:lumOff val="50000"/>
                  </a:srgbClr>
                </a:solidFill>
                <a:latin typeface="Arial"/>
              </a:rPr>
              <a:pPr defTabSz="685715" fontAlgn="auto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0000"/>
                </a:buClr>
              </a:pPr>
              <a:t>10/26/2017</a:t>
            </a:fld>
            <a:endParaRPr lang="en-US" sz="900" dirty="0">
              <a:solidFill>
                <a:srgbClr val="007DB8">
                  <a:lumMod val="50000"/>
                  <a:lumOff val="50000"/>
                </a:srgbClr>
              </a:solidFill>
              <a:latin typeface="Arial"/>
            </a:endParaRPr>
          </a:p>
        </p:txBody>
      </p:sp>
      <p:sp>
        <p:nvSpPr>
          <p:cNvPr id="13" name="TextBox 12" hidden="1"/>
          <p:cNvSpPr txBox="1"/>
          <p:nvPr/>
        </p:nvSpPr>
        <p:spPr>
          <a:xfrm>
            <a:off x="1895481" y="4825328"/>
            <a:ext cx="649537" cy="12465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685715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</a:pPr>
            <a:fld id="{E00CF047-7350-4707-AA1A-E56FA69586CC}" type="datetime1">
              <a:rPr lang="en-US" sz="900" smtClean="0">
                <a:solidFill>
                  <a:srgbClr val="007DB8">
                    <a:lumMod val="50000"/>
                    <a:lumOff val="50000"/>
                  </a:srgbClr>
                </a:solidFill>
                <a:latin typeface="Arial"/>
              </a:rPr>
              <a:pPr defTabSz="685715" fontAlgn="auto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0000"/>
                </a:buClr>
              </a:pPr>
              <a:t>10/26/2017</a:t>
            </a:fld>
            <a:endParaRPr lang="en-US" sz="900" dirty="0">
              <a:solidFill>
                <a:srgbClr val="007DB8">
                  <a:lumMod val="50000"/>
                  <a:lumOff val="50000"/>
                </a:srgbClr>
              </a:solidFill>
              <a:latin typeface="Arial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346624" y="4673262"/>
            <a:ext cx="128641" cy="114262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/>
          <a:p>
            <a:pPr algn="ctr" defTabSz="685715">
              <a:lnSpc>
                <a:spcPct val="90000"/>
              </a:lnSpc>
              <a:buClr>
                <a:srgbClr val="000000"/>
              </a:buClr>
            </a:pPr>
            <a:fld id="{58EC7406-F4CC-4ABF-902E-2AF4E70E5C0F}" type="slidenum">
              <a:rPr lang="en-US" sz="800" smtClean="0">
                <a:solidFill>
                  <a:srgbClr val="FFFFFF">
                    <a:lumMod val="75000"/>
                  </a:srgbClr>
                </a:solidFill>
                <a:latin typeface="Arial Regular" charset="0"/>
                <a:ea typeface="Arial Regular" charset="0"/>
                <a:cs typeface="Arial Regular" charset="0"/>
              </a:rPr>
              <a:pPr algn="ctr" defTabSz="685715">
                <a:lnSpc>
                  <a:spcPct val="90000"/>
                </a:lnSpc>
                <a:buClr>
                  <a:srgbClr val="000000"/>
                </a:buClr>
              </a:pPr>
              <a:t>‹#›</a:t>
            </a:fld>
            <a:endParaRPr lang="en-US" sz="800" dirty="0">
              <a:solidFill>
                <a:srgbClr val="FFFFFF">
                  <a:lumMod val="75000"/>
                </a:srgbClr>
              </a:solidFill>
              <a:latin typeface="Arial Regular" charset="0"/>
              <a:ea typeface="Arial Regular" charset="0"/>
              <a:cs typeface="Arial Regular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8481" y="4512192"/>
            <a:ext cx="696921" cy="435934"/>
          </a:xfrm>
          <a:prstGeom prst="rect">
            <a:avLst/>
          </a:prstGeom>
        </p:spPr>
      </p:pic>
      <p:sp>
        <p:nvSpPr>
          <p:cNvPr id="15" name="Hexagon 14"/>
          <p:cNvSpPr/>
          <p:nvPr userDrawn="1"/>
        </p:nvSpPr>
        <p:spPr>
          <a:xfrm rot="10800000" flipV="1">
            <a:off x="146050" y="4515294"/>
            <a:ext cx="536180" cy="462222"/>
          </a:xfrm>
          <a:prstGeom prst="hexagon">
            <a:avLst/>
          </a:prstGeom>
          <a:noFill/>
          <a:ln w="101600" cmpd="sng">
            <a:gradFill flip="none" rotWithShape="1">
              <a:gsLst>
                <a:gs pos="0">
                  <a:schemeClr val="accent1">
                    <a:alpha val="14000"/>
                  </a:schemeClr>
                </a:gs>
                <a:gs pos="99000">
                  <a:schemeClr val="bg2">
                    <a:lumMod val="60000"/>
                    <a:lumOff val="40000"/>
                  </a:schemeClr>
                </a:gs>
                <a:gs pos="64000">
                  <a:schemeClr val="accent1">
                    <a:alpha val="45000"/>
                  </a:schemeClr>
                </a:gs>
              </a:gsLst>
              <a:lin ang="0" scaled="1"/>
              <a:tileRect/>
            </a:gradFill>
          </a:ln>
          <a:effectLst>
            <a:softEdge rad="25400"/>
          </a:effectLst>
        </p:spPr>
        <p:txBody>
          <a:bodyPr wrap="square" lIns="182858" tIns="137144" rIns="137144" bIns="137144" rtlCol="0" anchor="ctr">
            <a:noAutofit/>
          </a:bodyPr>
          <a:lstStyle/>
          <a:p>
            <a:pPr algn="ctr" defTabSz="685715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US" sz="2000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375" b="67033"/>
          <a:stretch/>
        </p:blipFill>
        <p:spPr>
          <a:xfrm>
            <a:off x="154019" y="4629151"/>
            <a:ext cx="1182624" cy="514350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5133475" y="4645194"/>
            <a:ext cx="2983832" cy="223138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algn="r" defTabSz="685715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sz="800" dirty="0">
                <a:solidFill>
                  <a:srgbClr val="7F7F7F"/>
                </a:solidFill>
                <a:latin typeface="Arial Regular" charset="0"/>
                <a:ea typeface="Arial Regular" charset="0"/>
                <a:cs typeface="Arial Regular" charset="0"/>
              </a:rPr>
              <a:t>Dell - Internal Use - Confidential</a:t>
            </a:r>
          </a:p>
        </p:txBody>
      </p:sp>
      <p:sp>
        <p:nvSpPr>
          <p:cNvPr id="2" name="fl" descr="                              Dell - Internal Use - Confidential&#10;"/>
          <p:cNvSpPr txBox="1"/>
          <p:nvPr userDrawn="1"/>
        </p:nvSpPr>
        <p:spPr>
          <a:xfrm>
            <a:off x="1" y="4737104"/>
            <a:ext cx="2257340" cy="438577"/>
          </a:xfrm>
          <a:prstGeom prst="rect">
            <a:avLst/>
          </a:prstGeom>
          <a:noFill/>
        </p:spPr>
        <p:txBody>
          <a:bodyPr vert="horz" wrap="none" lIns="91430" tIns="45715" rIns="91430" bIns="45715" rtlCol="0">
            <a:spAutoFit/>
          </a:bodyPr>
          <a:lstStyle/>
          <a:p>
            <a:pPr defTabSz="91301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800" b="1">
                <a:solidFill>
                  <a:srgbClr val="7F7F7F"/>
                </a:solidFill>
                <a:latin typeface="museo sans for dell" panose="02000000000000000000"/>
              </a:rPr>
              <a:t>                              Dell - Internal Use - Confidential</a:t>
            </a:r>
          </a:p>
          <a:p>
            <a:pPr defTabSz="91301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en-US" sz="1400" dirty="0" err="1">
              <a:solidFill>
                <a:srgbClr val="007DB8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594065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5106" r:id="rId1"/>
    <p:sldLayoutId id="2147485107" r:id="rId2"/>
    <p:sldLayoutId id="2147485108" r:id="rId3"/>
    <p:sldLayoutId id="2147485109" r:id="rId4"/>
    <p:sldLayoutId id="2147485110" r:id="rId5"/>
    <p:sldLayoutId id="2147485111" r:id="rId6"/>
    <p:sldLayoutId id="2147485288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0" cap="none" baseline="0">
          <a:solidFill>
            <a:schemeClr val="bg1"/>
          </a:solidFill>
          <a:latin typeface="+mj-lt"/>
          <a:ea typeface="Museo Sans For Dell" panose="02000000000000000000" pitchFamily="2" charset="0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5pPr>
      <a:lvl6pPr marL="457142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6pPr>
      <a:lvl7pPr marL="914288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7pPr>
      <a:lvl8pPr marL="137143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8pPr>
      <a:lvl9pPr marL="1828574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9pPr>
    </p:titleStyle>
    <p:bodyStyle>
      <a:lvl1pPr marL="228570" indent="-228570" algn="l" rtl="0" eaLnBrk="1" fontAlgn="base" hangingPunct="1">
        <a:lnSpc>
          <a:spcPct val="100000"/>
        </a:lnSpc>
        <a:spcBef>
          <a:spcPts val="1200"/>
        </a:spcBef>
        <a:spcAft>
          <a:spcPts val="0"/>
        </a:spcAft>
        <a:buClr>
          <a:srgbClr val="AAAAAA"/>
        </a:buClr>
        <a:buFont typeface="Arial" pitchFamily="34" charset="0"/>
        <a:buChar char="•"/>
        <a:defRPr sz="1400">
          <a:solidFill>
            <a:srgbClr val="000000"/>
          </a:solidFill>
          <a:latin typeface="+mj-lt"/>
          <a:ea typeface="Museo Sans For Dell" pitchFamily="2" charset="0"/>
          <a:cs typeface="+mn-cs"/>
        </a:defRPr>
      </a:lvl1pPr>
      <a:lvl2pPr marL="574605" indent="-233333" algn="l" rtl="0" eaLnBrk="1" fontAlgn="base" hangingPunct="1">
        <a:lnSpc>
          <a:spcPct val="100000"/>
        </a:lnSpc>
        <a:spcBef>
          <a:spcPts val="300"/>
        </a:spcBef>
        <a:spcAft>
          <a:spcPts val="0"/>
        </a:spcAft>
        <a:buClr>
          <a:srgbClr val="AAAAAA"/>
        </a:buClr>
        <a:buFont typeface="Museo Sans For Dell" pitchFamily="2" charset="0"/>
        <a:buChar char="–"/>
        <a:defRPr sz="1200" baseline="0">
          <a:solidFill>
            <a:srgbClr val="000000"/>
          </a:solidFill>
          <a:latin typeface="+mj-lt"/>
          <a:ea typeface="Museo Sans For Dell" pitchFamily="2" charset="0"/>
        </a:defRPr>
      </a:lvl2pPr>
      <a:lvl3pPr marL="909525" indent="-220634" algn="l" rtl="0" eaLnBrk="1" fontAlgn="base" hangingPunct="1">
        <a:lnSpc>
          <a:spcPct val="100000"/>
        </a:lnSpc>
        <a:spcBef>
          <a:spcPts val="300"/>
        </a:spcBef>
        <a:spcAft>
          <a:spcPts val="0"/>
        </a:spcAft>
        <a:buClr>
          <a:srgbClr val="AAAAAA"/>
        </a:buClr>
        <a:buFont typeface="Museo Sans For Dell" pitchFamily="2" charset="0"/>
        <a:buChar char="›"/>
        <a:defRPr sz="1000" baseline="0">
          <a:solidFill>
            <a:srgbClr val="000000"/>
          </a:solidFill>
          <a:latin typeface="+mj-lt"/>
          <a:ea typeface="Museo Sans For Dell" pitchFamily="2" charset="0"/>
        </a:defRPr>
      </a:lvl3pPr>
      <a:lvl4pPr marL="1246033" indent="-222221" algn="l" rtl="0" eaLnBrk="1" fontAlgn="base" hangingPunct="1">
        <a:lnSpc>
          <a:spcPct val="90000"/>
        </a:lnSpc>
        <a:spcBef>
          <a:spcPts val="300"/>
        </a:spcBef>
        <a:spcAft>
          <a:spcPts val="0"/>
        </a:spcAft>
        <a:buClr>
          <a:srgbClr val="AAAAAA"/>
        </a:buClr>
        <a:buFont typeface="Courier New" panose="02070309020205020404" pitchFamily="49" charset="0"/>
        <a:buChar char="o"/>
        <a:defRPr sz="1000" baseline="0">
          <a:solidFill>
            <a:srgbClr val="000000"/>
          </a:solidFill>
          <a:latin typeface="+mj-lt"/>
          <a:ea typeface="Museo Sans For Dell" pitchFamily="2" charset="0"/>
        </a:defRPr>
      </a:lvl4pPr>
      <a:lvl5pPr marL="1607938" indent="-23650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bg1"/>
        </a:buClr>
        <a:buFont typeface="Museo For Dell 300" pitchFamily="50" charset="0"/>
        <a:buChar char="–"/>
        <a:defRPr sz="1800">
          <a:solidFill>
            <a:schemeClr val="bg2"/>
          </a:solidFill>
          <a:latin typeface="Museo Sans For Dell" pitchFamily="2" charset="0"/>
          <a:ea typeface="Museo Sans For Dell" pitchFamily="2" charset="0"/>
        </a:defRPr>
      </a:lvl5pPr>
      <a:lvl6pPr marL="2065082" indent="-23650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6pPr>
      <a:lvl7pPr marL="2522223" indent="-23650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7pPr>
      <a:lvl8pPr marL="2979365" indent="-23650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8pPr>
      <a:lvl9pPr marL="3436508" indent="-23650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9pPr>
    </p:bodyStyle>
    <p:otherStyle>
      <a:defPPr>
        <a:defRPr lang="en-US"/>
      </a:defPPr>
      <a:lvl1pPr marL="0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2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8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0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4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5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57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3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652">
          <p15:clr>
            <a:srgbClr val="F26B43"/>
          </p15:clr>
        </p15:guide>
        <p15:guide id="2" pos="2880">
          <p15:clr>
            <a:srgbClr val="F26B43"/>
          </p15:clr>
        </p15:guide>
        <p15:guide id="3" orient="horz" pos="156">
          <p15:clr>
            <a:srgbClr val="F26B43"/>
          </p15:clr>
        </p15:guide>
        <p15:guide id="4" pos="168">
          <p15:clr>
            <a:srgbClr val="F26B43"/>
          </p15:clr>
        </p15:guide>
        <p15:guide id="5" pos="5616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 hidden="1"/>
          <p:cNvSpPr txBox="1"/>
          <p:nvPr/>
        </p:nvSpPr>
        <p:spPr>
          <a:xfrm>
            <a:off x="1895481" y="4825328"/>
            <a:ext cx="649537" cy="12465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7DB8"/>
              </a:buClr>
            </a:pPr>
            <a:fld id="{E00CF047-7350-4707-AA1A-E56FA69586CC}" type="datetime1">
              <a:rPr lang="en-US" sz="90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</a:rPr>
              <a:pPr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7DB8"/>
                </a:buClr>
              </a:pPr>
              <a:t>10/26/2017</a:t>
            </a:fld>
            <a:endParaRPr lang="en-US" sz="900" dirty="0">
              <a:solidFill>
                <a:srgbClr val="000000">
                  <a:lumMod val="50000"/>
                  <a:lumOff val="50000"/>
                </a:srgbClr>
              </a:solidFill>
              <a:latin typeface="Arial"/>
            </a:endParaRPr>
          </a:p>
        </p:txBody>
      </p:sp>
      <p:sp>
        <p:nvSpPr>
          <p:cNvPr id="13" name="TextBox 12" hidden="1"/>
          <p:cNvSpPr txBox="1"/>
          <p:nvPr/>
        </p:nvSpPr>
        <p:spPr>
          <a:xfrm>
            <a:off x="1895481" y="4825328"/>
            <a:ext cx="649537" cy="12465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7DB8"/>
              </a:buClr>
            </a:pPr>
            <a:fld id="{E00CF047-7350-4707-AA1A-E56FA69586CC}" type="datetime1">
              <a:rPr lang="en-US" sz="90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</a:rPr>
              <a:pPr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7DB8"/>
                </a:buClr>
              </a:pPr>
              <a:t>10/26/2017</a:t>
            </a:fld>
            <a:endParaRPr lang="en-US" sz="900" dirty="0">
              <a:solidFill>
                <a:srgbClr val="000000">
                  <a:lumMod val="50000"/>
                  <a:lumOff val="50000"/>
                </a:srgbClr>
              </a:solidFill>
              <a:latin typeface="Arial"/>
            </a:endParaRPr>
          </a:p>
        </p:txBody>
      </p:sp>
      <p:pic>
        <p:nvPicPr>
          <p:cNvPr id="12" name="Picture 11" descr="DellEMC_Partner_Logo_EMBOSSED.pn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4935" y="4501589"/>
            <a:ext cx="731726" cy="457329"/>
          </a:xfrm>
          <a:prstGeom prst="rect">
            <a:avLst/>
          </a:prstGeom>
        </p:spPr>
      </p:pic>
      <p:sp>
        <p:nvSpPr>
          <p:cNvPr id="10" name="fl" descr="                              Dell - Internal Use - Confidential&#10;"/>
          <p:cNvSpPr txBox="1"/>
          <p:nvPr/>
        </p:nvSpPr>
        <p:spPr>
          <a:xfrm>
            <a:off x="576263" y="5006975"/>
            <a:ext cx="899247" cy="84639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defRPr/>
            </a:pPr>
            <a:r>
              <a:rPr lang="en-US" sz="600" dirty="0">
                <a:solidFill>
                  <a:srgbClr val="444444">
                    <a:lumMod val="60000"/>
                    <a:lumOff val="40000"/>
                  </a:srgbClr>
                </a:solidFill>
                <a:latin typeface="Arial"/>
              </a:rPr>
              <a:t>© Copyright 2016 Dell Inc.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76040" y="5006975"/>
            <a:ext cx="94039" cy="84639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/>
          <a:p>
            <a:pPr>
              <a:lnSpc>
                <a:spcPct val="90000"/>
              </a:lnSpc>
              <a:buClr>
                <a:srgbClr val="007DB8"/>
              </a:buClr>
            </a:pPr>
            <a:fld id="{58EC7406-F4CC-4ABF-902E-2AF4E70E5C0F}" type="slidenum">
              <a:rPr lang="en-US" sz="600" smtClean="0">
                <a:solidFill>
                  <a:srgbClr val="444444">
                    <a:lumMod val="60000"/>
                    <a:lumOff val="40000"/>
                  </a:srgbClr>
                </a:solidFill>
                <a:latin typeface="Arial"/>
              </a:rPr>
              <a:pPr>
                <a:lnSpc>
                  <a:spcPct val="90000"/>
                </a:lnSpc>
                <a:buClr>
                  <a:srgbClr val="007DB8"/>
                </a:buClr>
              </a:pPr>
              <a:t>‹#›</a:t>
            </a:fld>
            <a:endParaRPr lang="en-US" sz="600" dirty="0" err="1">
              <a:solidFill>
                <a:srgbClr val="444444">
                  <a:lumMod val="60000"/>
                  <a:lumOff val="4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5422999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5120" r:id="rId1"/>
    <p:sldLayoutId id="2147485121" r:id="rId2"/>
    <p:sldLayoutId id="2147485122" r:id="rId3"/>
    <p:sldLayoutId id="2147485123" r:id="rId4"/>
    <p:sldLayoutId id="2147485124" r:id="rId5"/>
    <p:sldLayoutId id="2147485125" r:id="rId6"/>
    <p:sldLayoutId id="2147485126" r:id="rId7"/>
    <p:sldLayoutId id="2147485127" r:id="rId8"/>
    <p:sldLayoutId id="2147485128" r:id="rId9"/>
    <p:sldLayoutId id="2147485129" r:id="rId10"/>
    <p:sldLayoutId id="2147485130" r:id="rId11"/>
    <p:sldLayoutId id="2147485131" r:id="rId12"/>
  </p:sldLayoutIdLst>
  <p:transition spd="med">
    <p:wipe dir="r"/>
  </p:transition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0" cap="none" baseline="0">
          <a:solidFill>
            <a:schemeClr val="bg1"/>
          </a:solidFill>
          <a:latin typeface="+mj-lt"/>
          <a:ea typeface="Museo Sans For Dell" panose="02000000000000000000" pitchFamily="2" charset="0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5pPr>
      <a:lvl6pPr marL="457142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6pPr>
      <a:lvl7pPr marL="914288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7pPr>
      <a:lvl8pPr marL="137143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8pPr>
      <a:lvl9pPr marL="1828574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9pPr>
    </p:titleStyle>
    <p:bodyStyle>
      <a:lvl1pPr marL="228570" indent="-228570" algn="l" rtl="0" eaLnBrk="1" fontAlgn="base" hangingPunct="1">
        <a:lnSpc>
          <a:spcPct val="100000"/>
        </a:lnSpc>
        <a:spcBef>
          <a:spcPts val="1200"/>
        </a:spcBef>
        <a:spcAft>
          <a:spcPts val="0"/>
        </a:spcAft>
        <a:buClr>
          <a:srgbClr val="AAAAAA"/>
        </a:buClr>
        <a:buFont typeface="Arial" pitchFamily="34" charset="0"/>
        <a:buChar char="•"/>
        <a:defRPr sz="1400">
          <a:solidFill>
            <a:srgbClr val="000000"/>
          </a:solidFill>
          <a:latin typeface="+mj-lt"/>
          <a:ea typeface="Museo Sans For Dell" pitchFamily="2" charset="0"/>
          <a:cs typeface="+mn-cs"/>
        </a:defRPr>
      </a:lvl1pPr>
      <a:lvl2pPr marL="574605" indent="-233333" algn="l" rtl="0" eaLnBrk="1" fontAlgn="base" hangingPunct="1">
        <a:lnSpc>
          <a:spcPct val="100000"/>
        </a:lnSpc>
        <a:spcBef>
          <a:spcPts val="300"/>
        </a:spcBef>
        <a:spcAft>
          <a:spcPts val="0"/>
        </a:spcAft>
        <a:buClr>
          <a:srgbClr val="AAAAAA"/>
        </a:buClr>
        <a:buFont typeface="Museo Sans For Dell" pitchFamily="2" charset="0"/>
        <a:buChar char="–"/>
        <a:defRPr sz="1200" baseline="0">
          <a:solidFill>
            <a:srgbClr val="000000"/>
          </a:solidFill>
          <a:latin typeface="+mj-lt"/>
          <a:ea typeface="Museo Sans For Dell" pitchFamily="2" charset="0"/>
        </a:defRPr>
      </a:lvl2pPr>
      <a:lvl3pPr marL="909525" indent="-220634" algn="l" rtl="0" eaLnBrk="1" fontAlgn="base" hangingPunct="1">
        <a:lnSpc>
          <a:spcPct val="100000"/>
        </a:lnSpc>
        <a:spcBef>
          <a:spcPts val="300"/>
        </a:spcBef>
        <a:spcAft>
          <a:spcPts val="0"/>
        </a:spcAft>
        <a:buClr>
          <a:srgbClr val="AAAAAA"/>
        </a:buClr>
        <a:buFont typeface="Museo Sans For Dell" pitchFamily="2" charset="0"/>
        <a:buChar char="›"/>
        <a:defRPr sz="1000" baseline="0">
          <a:solidFill>
            <a:srgbClr val="000000"/>
          </a:solidFill>
          <a:latin typeface="+mj-lt"/>
          <a:ea typeface="Museo Sans For Dell" pitchFamily="2" charset="0"/>
        </a:defRPr>
      </a:lvl3pPr>
      <a:lvl4pPr marL="1246033" indent="-222221" algn="l" rtl="0" eaLnBrk="1" fontAlgn="base" hangingPunct="1">
        <a:lnSpc>
          <a:spcPct val="90000"/>
        </a:lnSpc>
        <a:spcBef>
          <a:spcPts val="300"/>
        </a:spcBef>
        <a:spcAft>
          <a:spcPts val="0"/>
        </a:spcAft>
        <a:buClr>
          <a:srgbClr val="AAAAAA"/>
        </a:buClr>
        <a:buFont typeface="Courier New" panose="02070309020205020404" pitchFamily="49" charset="0"/>
        <a:buChar char="o"/>
        <a:defRPr sz="1000" baseline="0">
          <a:solidFill>
            <a:srgbClr val="000000"/>
          </a:solidFill>
          <a:latin typeface="+mj-lt"/>
          <a:ea typeface="Museo Sans For Dell" pitchFamily="2" charset="0"/>
        </a:defRPr>
      </a:lvl4pPr>
      <a:lvl5pPr marL="1607938" indent="-23650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bg1"/>
        </a:buClr>
        <a:buFont typeface="Museo For Dell 300" pitchFamily="50" charset="0"/>
        <a:buChar char="–"/>
        <a:defRPr sz="1800">
          <a:solidFill>
            <a:schemeClr val="bg2"/>
          </a:solidFill>
          <a:latin typeface="Museo Sans For Dell" pitchFamily="2" charset="0"/>
          <a:ea typeface="Museo Sans For Dell" pitchFamily="2" charset="0"/>
        </a:defRPr>
      </a:lvl5pPr>
      <a:lvl6pPr marL="2065082" indent="-23650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6pPr>
      <a:lvl7pPr marL="2522223" indent="-23650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7pPr>
      <a:lvl8pPr marL="2979365" indent="-23650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8pPr>
      <a:lvl9pPr marL="3436508" indent="-23650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9pPr>
    </p:bodyStyle>
    <p:otherStyle>
      <a:defPPr>
        <a:defRPr lang="en-US"/>
      </a:defPPr>
      <a:lvl1pPr marL="0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2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8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0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4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5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57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3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084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2172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" name="TextBox 15" hidden="1"/>
          <p:cNvSpPr txBox="1"/>
          <p:nvPr/>
        </p:nvSpPr>
        <p:spPr>
          <a:xfrm>
            <a:off x="1895479" y="4825332"/>
            <a:ext cx="649537" cy="12464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685749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</a:pPr>
            <a:fld id="{E00CF047-7350-4707-AA1A-E56FA69586CC}" type="datetime1">
              <a:rPr lang="en-US" sz="900">
                <a:solidFill>
                  <a:srgbClr val="007DB8">
                    <a:lumMod val="50000"/>
                    <a:lumOff val="50000"/>
                  </a:srgbClr>
                </a:solidFill>
                <a:latin typeface="Arial"/>
              </a:rPr>
              <a:pPr defTabSz="685749" fontAlgn="auto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0000"/>
                </a:buClr>
              </a:pPr>
              <a:t>10/26/2017</a:t>
            </a:fld>
            <a:endParaRPr lang="en-US" sz="900" dirty="0">
              <a:solidFill>
                <a:srgbClr val="007DB8">
                  <a:lumMod val="50000"/>
                  <a:lumOff val="50000"/>
                </a:srgbClr>
              </a:solidFill>
              <a:latin typeface="Arial"/>
            </a:endParaRPr>
          </a:p>
        </p:txBody>
      </p:sp>
      <p:sp>
        <p:nvSpPr>
          <p:cNvPr id="13" name="TextBox 12" hidden="1"/>
          <p:cNvSpPr txBox="1"/>
          <p:nvPr/>
        </p:nvSpPr>
        <p:spPr>
          <a:xfrm>
            <a:off x="1895479" y="4825332"/>
            <a:ext cx="649537" cy="12464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685749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</a:pPr>
            <a:fld id="{E00CF047-7350-4707-AA1A-E56FA69586CC}" type="datetime1">
              <a:rPr lang="en-US" sz="900">
                <a:solidFill>
                  <a:srgbClr val="007DB8">
                    <a:lumMod val="50000"/>
                    <a:lumOff val="50000"/>
                  </a:srgbClr>
                </a:solidFill>
                <a:latin typeface="Arial"/>
              </a:rPr>
              <a:pPr defTabSz="685749" fontAlgn="auto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0000"/>
                </a:buClr>
              </a:pPr>
              <a:t>10/26/2017</a:t>
            </a:fld>
            <a:endParaRPr lang="en-US" sz="900" dirty="0">
              <a:solidFill>
                <a:srgbClr val="007DB8">
                  <a:lumMod val="50000"/>
                  <a:lumOff val="50000"/>
                </a:srgbClr>
              </a:solidFill>
              <a:latin typeface="Arial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346620" y="4673262"/>
            <a:ext cx="128642" cy="114262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/>
          <a:p>
            <a:pPr algn="ctr" defTabSz="685749">
              <a:lnSpc>
                <a:spcPct val="90000"/>
              </a:lnSpc>
              <a:buClr>
                <a:srgbClr val="000000"/>
              </a:buClr>
            </a:pPr>
            <a:fld id="{58EC7406-F4CC-4ABF-902E-2AF4E70E5C0F}" type="slidenum">
              <a:rPr lang="en-US" sz="800">
                <a:solidFill>
                  <a:srgbClr val="FFFFFF">
                    <a:lumMod val="75000"/>
                  </a:srgbClr>
                </a:solidFill>
                <a:latin typeface="Arial Regular" charset="0"/>
                <a:ea typeface="Arial Regular" charset="0"/>
                <a:cs typeface="Arial Regular" charset="0"/>
              </a:rPr>
              <a:pPr algn="ctr" defTabSz="685749">
                <a:lnSpc>
                  <a:spcPct val="90000"/>
                </a:lnSpc>
                <a:buClr>
                  <a:srgbClr val="000000"/>
                </a:buClr>
              </a:pPr>
              <a:t>‹#›</a:t>
            </a:fld>
            <a:endParaRPr lang="en-US" sz="800" dirty="0">
              <a:solidFill>
                <a:srgbClr val="FFFFFF">
                  <a:lumMod val="75000"/>
                </a:srgbClr>
              </a:solidFill>
              <a:latin typeface="Arial Regular" charset="0"/>
              <a:ea typeface="Arial Regular" charset="0"/>
              <a:cs typeface="Arial Regular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8481" y="4512192"/>
            <a:ext cx="696921" cy="435934"/>
          </a:xfrm>
          <a:prstGeom prst="rect">
            <a:avLst/>
          </a:prstGeom>
        </p:spPr>
      </p:pic>
      <p:sp>
        <p:nvSpPr>
          <p:cNvPr id="15" name="Hexagon 14"/>
          <p:cNvSpPr/>
          <p:nvPr userDrawn="1"/>
        </p:nvSpPr>
        <p:spPr>
          <a:xfrm rot="10800000" flipV="1">
            <a:off x="146050" y="4515294"/>
            <a:ext cx="536180" cy="462222"/>
          </a:xfrm>
          <a:prstGeom prst="hexagon">
            <a:avLst/>
          </a:prstGeom>
          <a:noFill/>
          <a:ln w="101600" cmpd="sng">
            <a:gradFill flip="none" rotWithShape="1">
              <a:gsLst>
                <a:gs pos="0">
                  <a:schemeClr val="accent1">
                    <a:alpha val="14000"/>
                  </a:schemeClr>
                </a:gs>
                <a:gs pos="99000">
                  <a:schemeClr val="bg2">
                    <a:lumMod val="60000"/>
                    <a:lumOff val="40000"/>
                  </a:schemeClr>
                </a:gs>
                <a:gs pos="64000">
                  <a:schemeClr val="accent1">
                    <a:alpha val="45000"/>
                  </a:schemeClr>
                </a:gs>
              </a:gsLst>
              <a:lin ang="0" scaled="1"/>
              <a:tileRect/>
            </a:gradFill>
          </a:ln>
          <a:effectLst>
            <a:softEdge rad="25400"/>
          </a:effectLst>
        </p:spPr>
        <p:txBody>
          <a:bodyPr wrap="square" lIns="182872" tIns="137153" rIns="137153" bIns="137153" rtlCol="0" anchor="ctr">
            <a:noAutofit/>
          </a:bodyPr>
          <a:lstStyle/>
          <a:p>
            <a:pPr algn="ctr" defTabSz="685749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US" sz="2000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375" b="67033"/>
          <a:stretch/>
        </p:blipFill>
        <p:spPr>
          <a:xfrm>
            <a:off x="154019" y="4629151"/>
            <a:ext cx="1182624" cy="514350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5133475" y="4645193"/>
            <a:ext cx="2983832" cy="200007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pPr algn="r" defTabSz="685749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sz="800" dirty="0">
                <a:solidFill>
                  <a:srgbClr val="7F7F7F"/>
                </a:solidFill>
                <a:latin typeface="Arial Regular" charset="0"/>
                <a:ea typeface="Arial Regular" charset="0"/>
                <a:cs typeface="Arial Regular" charset="0"/>
              </a:rPr>
              <a:t>Dell - Internal Use - Confidential</a:t>
            </a:r>
          </a:p>
        </p:txBody>
      </p:sp>
      <p:sp>
        <p:nvSpPr>
          <p:cNvPr id="2" name="fl"/>
          <p:cNvSpPr txBox="1"/>
          <p:nvPr userDrawn="1"/>
        </p:nvSpPr>
        <p:spPr>
          <a:xfrm>
            <a:off x="0" y="4848273"/>
            <a:ext cx="138564" cy="223138"/>
          </a:xfrm>
          <a:prstGeom prst="rect">
            <a:avLst/>
          </a:prstGeom>
          <a:noFill/>
        </p:spPr>
        <p:txBody>
          <a:bodyPr vert="horz" wrap="none" lIns="68577" tIns="34289" rIns="68577" bIns="34289" rtlCol="0">
            <a:spAutoFit/>
          </a:bodyPr>
          <a:lstStyle/>
          <a:p>
            <a:pPr defTabSz="913055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en-US" sz="1000" dirty="0" err="1">
              <a:solidFill>
                <a:srgbClr val="80808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561152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5133" r:id="rId1"/>
    <p:sldLayoutId id="2147485134" r:id="rId2"/>
    <p:sldLayoutId id="2147485135" r:id="rId3"/>
    <p:sldLayoutId id="2147485136" r:id="rId4"/>
    <p:sldLayoutId id="2147485137" r:id="rId5"/>
    <p:sldLayoutId id="2147485138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0" cap="none" baseline="0">
          <a:solidFill>
            <a:schemeClr val="bg1"/>
          </a:solidFill>
          <a:latin typeface="+mj-lt"/>
          <a:ea typeface="Museo Sans For Dell" panose="02000000000000000000" pitchFamily="2" charset="0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5pPr>
      <a:lvl6pPr marL="457166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6pPr>
      <a:lvl7pPr marL="914333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7pPr>
      <a:lvl8pPr marL="1371498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8pPr>
      <a:lvl9pPr marL="1828664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9pPr>
    </p:titleStyle>
    <p:bodyStyle>
      <a:lvl1pPr marL="228582" indent="-228582" algn="l" rtl="0" eaLnBrk="1" fontAlgn="base" hangingPunct="1">
        <a:lnSpc>
          <a:spcPct val="100000"/>
        </a:lnSpc>
        <a:spcBef>
          <a:spcPts val="1200"/>
        </a:spcBef>
        <a:spcAft>
          <a:spcPts val="0"/>
        </a:spcAft>
        <a:buClr>
          <a:srgbClr val="AAAAAA"/>
        </a:buClr>
        <a:buFont typeface="Arial" pitchFamily="34" charset="0"/>
        <a:buChar char="•"/>
        <a:defRPr sz="1400">
          <a:solidFill>
            <a:srgbClr val="000000"/>
          </a:solidFill>
          <a:latin typeface="+mj-lt"/>
          <a:ea typeface="Museo Sans For Dell" pitchFamily="2" charset="0"/>
          <a:cs typeface="+mn-cs"/>
        </a:defRPr>
      </a:lvl1pPr>
      <a:lvl2pPr marL="574633" indent="-233345" algn="l" rtl="0" eaLnBrk="1" fontAlgn="base" hangingPunct="1">
        <a:lnSpc>
          <a:spcPct val="100000"/>
        </a:lnSpc>
        <a:spcBef>
          <a:spcPts val="300"/>
        </a:spcBef>
        <a:spcAft>
          <a:spcPts val="0"/>
        </a:spcAft>
        <a:buClr>
          <a:srgbClr val="AAAAAA"/>
        </a:buClr>
        <a:buFont typeface="Museo Sans For Dell" pitchFamily="2" charset="0"/>
        <a:buChar char="–"/>
        <a:defRPr sz="1200" baseline="0">
          <a:solidFill>
            <a:srgbClr val="000000"/>
          </a:solidFill>
          <a:latin typeface="+mj-lt"/>
          <a:ea typeface="Museo Sans For Dell" pitchFamily="2" charset="0"/>
        </a:defRPr>
      </a:lvl2pPr>
      <a:lvl3pPr marL="909570" indent="-220646" algn="l" rtl="0" eaLnBrk="1" fontAlgn="base" hangingPunct="1">
        <a:lnSpc>
          <a:spcPct val="100000"/>
        </a:lnSpc>
        <a:spcBef>
          <a:spcPts val="300"/>
        </a:spcBef>
        <a:spcAft>
          <a:spcPts val="0"/>
        </a:spcAft>
        <a:buClr>
          <a:srgbClr val="AAAAAA"/>
        </a:buClr>
        <a:buFont typeface="Museo Sans For Dell" pitchFamily="2" charset="0"/>
        <a:buChar char="›"/>
        <a:defRPr sz="1000" baseline="0">
          <a:solidFill>
            <a:srgbClr val="000000"/>
          </a:solidFill>
          <a:latin typeface="+mj-lt"/>
          <a:ea typeface="Museo Sans For Dell" pitchFamily="2" charset="0"/>
        </a:defRPr>
      </a:lvl3pPr>
      <a:lvl4pPr marL="1246095" indent="-222233" algn="l" rtl="0" eaLnBrk="1" fontAlgn="base" hangingPunct="1">
        <a:lnSpc>
          <a:spcPct val="90000"/>
        </a:lnSpc>
        <a:spcBef>
          <a:spcPts val="300"/>
        </a:spcBef>
        <a:spcAft>
          <a:spcPts val="0"/>
        </a:spcAft>
        <a:buClr>
          <a:srgbClr val="AAAAAA"/>
        </a:buClr>
        <a:buFont typeface="Courier New" panose="02070309020205020404" pitchFamily="49" charset="0"/>
        <a:buChar char="o"/>
        <a:defRPr sz="1000" baseline="0">
          <a:solidFill>
            <a:srgbClr val="000000"/>
          </a:solidFill>
          <a:latin typeface="+mj-lt"/>
          <a:ea typeface="Museo Sans For Dell" pitchFamily="2" charset="0"/>
        </a:defRPr>
      </a:lvl4pPr>
      <a:lvl5pPr marL="1608018" indent="-23652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bg1"/>
        </a:buClr>
        <a:buFont typeface="Museo For Dell 300" pitchFamily="50" charset="0"/>
        <a:buChar char="–"/>
        <a:defRPr sz="1800">
          <a:solidFill>
            <a:schemeClr val="bg2"/>
          </a:solidFill>
          <a:latin typeface="Museo Sans For Dell" pitchFamily="2" charset="0"/>
          <a:ea typeface="Museo Sans For Dell" pitchFamily="2" charset="0"/>
        </a:defRPr>
      </a:lvl5pPr>
      <a:lvl6pPr marL="2065184" indent="-236520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6pPr>
      <a:lvl7pPr marL="2522349" indent="-236520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7pPr>
      <a:lvl8pPr marL="2979515" indent="-236520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8pPr>
      <a:lvl9pPr marL="3436680" indent="-236520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9pPr>
    </p:bodyStyle>
    <p:otherStyle>
      <a:defPPr>
        <a:defRPr lang="en-US"/>
      </a:defPPr>
      <a:lvl1pPr marL="0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6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3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29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5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6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652">
          <p15:clr>
            <a:srgbClr val="F26B43"/>
          </p15:clr>
        </p15:guide>
        <p15:guide id="2" pos="2880">
          <p15:clr>
            <a:srgbClr val="F26B43"/>
          </p15:clr>
        </p15:guide>
        <p15:guide id="3" orient="horz" pos="156">
          <p15:clr>
            <a:srgbClr val="F26B43"/>
          </p15:clr>
        </p15:guide>
        <p15:guide id="4" pos="168">
          <p15:clr>
            <a:srgbClr val="F26B43"/>
          </p15:clr>
        </p15:guide>
        <p15:guide id="5" pos="5616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 hidden="1"/>
          <p:cNvSpPr txBox="1"/>
          <p:nvPr/>
        </p:nvSpPr>
        <p:spPr>
          <a:xfrm>
            <a:off x="1895480" y="4823549"/>
            <a:ext cx="649537" cy="12821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7DB8"/>
              </a:buClr>
            </a:pPr>
            <a:fld id="{E00CF047-7350-4707-AA1A-E56FA69586CC}" type="datetime1">
              <a:rPr lang="en-US" sz="90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</a:rPr>
              <a:pPr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7DB8"/>
                </a:buClr>
              </a:pPr>
              <a:t>10/26/2017</a:t>
            </a:fld>
            <a:endParaRPr lang="en-US" sz="900" dirty="0">
              <a:solidFill>
                <a:srgbClr val="000000">
                  <a:lumMod val="50000"/>
                  <a:lumOff val="50000"/>
                </a:srgbClr>
              </a:solidFill>
              <a:latin typeface="Arial"/>
            </a:endParaRPr>
          </a:p>
        </p:txBody>
      </p:sp>
      <p:sp>
        <p:nvSpPr>
          <p:cNvPr id="13" name="TextBox 12" hidden="1"/>
          <p:cNvSpPr txBox="1"/>
          <p:nvPr/>
        </p:nvSpPr>
        <p:spPr>
          <a:xfrm>
            <a:off x="1895480" y="4823549"/>
            <a:ext cx="649537" cy="12821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7DB8"/>
              </a:buClr>
            </a:pPr>
            <a:fld id="{E00CF047-7350-4707-AA1A-E56FA69586CC}" type="datetime1">
              <a:rPr lang="en-US" sz="90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</a:rPr>
              <a:pPr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7DB8"/>
                </a:buClr>
              </a:pPr>
              <a:t>10/26/2017</a:t>
            </a:fld>
            <a:endParaRPr lang="en-US" sz="900" dirty="0">
              <a:solidFill>
                <a:srgbClr val="000000">
                  <a:lumMod val="50000"/>
                  <a:lumOff val="50000"/>
                </a:srgbClr>
              </a:solidFill>
              <a:latin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5212" y="4830352"/>
            <a:ext cx="65" cy="124650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/>
          <a:p>
            <a:pPr algn="r">
              <a:lnSpc>
                <a:spcPct val="90000"/>
              </a:lnSpc>
              <a:buClr>
                <a:srgbClr val="007DB8"/>
              </a:buClr>
            </a:pPr>
            <a:endParaRPr lang="en-US" sz="900" dirty="0" err="1">
              <a:solidFill>
                <a:srgbClr val="000000">
                  <a:lumMod val="50000"/>
                  <a:lumOff val="50000"/>
                </a:srgbClr>
              </a:solidFill>
              <a:latin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5212" y="4830352"/>
            <a:ext cx="65" cy="124650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/>
          <a:p>
            <a:pPr algn="r">
              <a:lnSpc>
                <a:spcPct val="90000"/>
              </a:lnSpc>
              <a:buClr>
                <a:srgbClr val="007DB8"/>
              </a:buClr>
            </a:pPr>
            <a:endParaRPr lang="en-US" sz="900" dirty="0" err="1">
              <a:solidFill>
                <a:srgbClr val="000000">
                  <a:lumMod val="50000"/>
                  <a:lumOff val="50000"/>
                </a:srgbClr>
              </a:solidFill>
              <a:latin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90233" y="4828571"/>
            <a:ext cx="146107" cy="128211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/>
          <a:p>
            <a:pPr algn="r">
              <a:lnSpc>
                <a:spcPct val="90000"/>
              </a:lnSpc>
              <a:buClr>
                <a:srgbClr val="007DB8"/>
              </a:buClr>
            </a:pPr>
            <a:fld id="{58EC7406-F4CC-4ABF-902E-2AF4E70E5C0F}" type="slidenum">
              <a:rPr lang="en-US" sz="90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</a:rPr>
              <a:pPr algn="r">
                <a:lnSpc>
                  <a:spcPct val="90000"/>
                </a:lnSpc>
                <a:buClr>
                  <a:srgbClr val="007DB8"/>
                </a:buClr>
              </a:pPr>
              <a:t>‹#›</a:t>
            </a:fld>
            <a:endParaRPr lang="en-US" sz="900" dirty="0" err="1">
              <a:solidFill>
                <a:srgbClr val="000000">
                  <a:lumMod val="50000"/>
                  <a:lumOff val="50000"/>
                </a:srgbClr>
              </a:solidFill>
              <a:latin typeface="Arial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289" y="4838855"/>
            <a:ext cx="675370" cy="12006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58777" y="4828571"/>
            <a:ext cx="209025" cy="128211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/>
          <a:p>
            <a:pPr>
              <a:lnSpc>
                <a:spcPct val="90000"/>
              </a:lnSpc>
              <a:buClr>
                <a:srgbClr val="007DB8"/>
              </a:buClr>
            </a:pPr>
            <a:r>
              <a:rPr lang="en-US" sz="900" dirty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</a:rPr>
              <a:t>of Y</a:t>
            </a:r>
          </a:p>
        </p:txBody>
      </p:sp>
      <p:sp>
        <p:nvSpPr>
          <p:cNvPr id="15" name="fl" descr="                              Dell - Internal Use - Confidential&#10;"/>
          <p:cNvSpPr txBox="1"/>
          <p:nvPr/>
        </p:nvSpPr>
        <p:spPr>
          <a:xfrm>
            <a:off x="2" y="4804318"/>
            <a:ext cx="2034211" cy="274947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800" b="1">
                <a:solidFill>
                  <a:srgbClr val="7F7F7F"/>
                </a:solidFill>
                <a:latin typeface="museo sans for dell" panose="02000000000000000000" pitchFamily="2" charset="0"/>
              </a:rPr>
              <a:t>                              Dell - Internal Use - Confidential</a:t>
            </a:r>
          </a:p>
          <a:p>
            <a:pPr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endParaRPr lang="en-US" sz="1000" dirty="0">
              <a:solidFill>
                <a:srgbClr val="80808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46117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5140" r:id="rId1"/>
    <p:sldLayoutId id="2147485141" r:id="rId2"/>
    <p:sldLayoutId id="2147485142" r:id="rId3"/>
    <p:sldLayoutId id="2147485143" r:id="rId4"/>
    <p:sldLayoutId id="2147485144" r:id="rId5"/>
    <p:sldLayoutId id="2147485145" r:id="rId6"/>
    <p:sldLayoutId id="2147485146" r:id="rId7"/>
    <p:sldLayoutId id="2147485147" r:id="rId8"/>
    <p:sldLayoutId id="2147485148" r:id="rId9"/>
    <p:sldLayoutId id="2147485149" r:id="rId10"/>
    <p:sldLayoutId id="2147485150" r:id="rId11"/>
    <p:sldLayoutId id="2147485151" r:id="rId12"/>
    <p:sldLayoutId id="2147485152" r:id="rId13"/>
    <p:sldLayoutId id="2147485153" r:id="rId14"/>
    <p:sldLayoutId id="2147485154" r:id="rId15"/>
    <p:sldLayoutId id="2147485155" r:id="rId16"/>
    <p:sldLayoutId id="2147485156" r:id="rId17"/>
    <p:sldLayoutId id="2147485157" r:id="rId18"/>
    <p:sldLayoutId id="2147485158" r:id="rId19"/>
    <p:sldLayoutId id="2147485159" r:id="rId20"/>
    <p:sldLayoutId id="2147485160" r:id="rId21"/>
    <p:sldLayoutId id="2147485161" r:id="rId22"/>
    <p:sldLayoutId id="2147485162" r:id="rId23"/>
    <p:sldLayoutId id="2147485163" r:id="rId24"/>
    <p:sldLayoutId id="2147485164" r:id="rId25"/>
    <p:sldLayoutId id="2147485165" r:id="rId26"/>
    <p:sldLayoutId id="2147485166" r:id="rId27"/>
  </p:sldLayoutIdLst>
  <p:transition spd="med">
    <p:wipe dir="r"/>
  </p:transition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0" cap="none" baseline="0">
          <a:solidFill>
            <a:schemeClr val="bg1"/>
          </a:solidFill>
          <a:latin typeface="+mj-lt"/>
          <a:ea typeface="Museo Sans For Dell" panose="02000000000000000000" pitchFamily="2" charset="0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5pPr>
      <a:lvl6pPr marL="457049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6pPr>
      <a:lvl7pPr marL="914102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7pPr>
      <a:lvl8pPr marL="1371152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8pPr>
      <a:lvl9pPr marL="1828202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9pPr>
    </p:titleStyle>
    <p:bodyStyle>
      <a:lvl1pPr marL="228524" indent="-228524" algn="l" rtl="0" eaLnBrk="1" fontAlgn="base" hangingPunct="1">
        <a:lnSpc>
          <a:spcPct val="100000"/>
        </a:lnSpc>
        <a:spcBef>
          <a:spcPts val="1200"/>
        </a:spcBef>
        <a:spcAft>
          <a:spcPts val="0"/>
        </a:spcAft>
        <a:buClr>
          <a:srgbClr val="AAAAAA"/>
        </a:buClr>
        <a:buFont typeface="Arial" pitchFamily="34" charset="0"/>
        <a:buChar char="•"/>
        <a:defRPr sz="1400">
          <a:solidFill>
            <a:srgbClr val="000000"/>
          </a:solidFill>
          <a:latin typeface="+mj-lt"/>
          <a:ea typeface="Museo Sans For Dell" pitchFamily="2" charset="0"/>
          <a:cs typeface="+mn-cs"/>
        </a:defRPr>
      </a:lvl1pPr>
      <a:lvl2pPr marL="574488" indent="-233288" algn="l" rtl="0" eaLnBrk="1" fontAlgn="base" hangingPunct="1">
        <a:lnSpc>
          <a:spcPct val="100000"/>
        </a:lnSpc>
        <a:spcBef>
          <a:spcPts val="300"/>
        </a:spcBef>
        <a:spcAft>
          <a:spcPts val="0"/>
        </a:spcAft>
        <a:buClr>
          <a:srgbClr val="AAAAAA"/>
        </a:buClr>
        <a:buFont typeface="Museo Sans For Dell" pitchFamily="2" charset="0"/>
        <a:buChar char="–"/>
        <a:defRPr sz="1200" baseline="0">
          <a:solidFill>
            <a:srgbClr val="000000"/>
          </a:solidFill>
          <a:latin typeface="+mj-lt"/>
          <a:ea typeface="Museo Sans For Dell" pitchFamily="2" charset="0"/>
        </a:defRPr>
      </a:lvl2pPr>
      <a:lvl3pPr marL="909341" indent="-220592" algn="l" rtl="0" eaLnBrk="1" fontAlgn="base" hangingPunct="1">
        <a:lnSpc>
          <a:spcPct val="100000"/>
        </a:lnSpc>
        <a:spcBef>
          <a:spcPts val="300"/>
        </a:spcBef>
        <a:spcAft>
          <a:spcPts val="0"/>
        </a:spcAft>
        <a:buClr>
          <a:srgbClr val="AAAAAA"/>
        </a:buClr>
        <a:buFont typeface="Museo Sans For Dell" pitchFamily="2" charset="0"/>
        <a:buChar char="›"/>
        <a:defRPr sz="1000" baseline="0">
          <a:solidFill>
            <a:srgbClr val="000000"/>
          </a:solidFill>
          <a:latin typeface="+mj-lt"/>
          <a:ea typeface="Museo Sans For Dell" pitchFamily="2" charset="0"/>
        </a:defRPr>
      </a:lvl3pPr>
      <a:lvl4pPr marL="1245781" indent="-222176" algn="l" rtl="0" eaLnBrk="1" fontAlgn="base" hangingPunct="1">
        <a:lnSpc>
          <a:spcPct val="90000"/>
        </a:lnSpc>
        <a:spcBef>
          <a:spcPts val="300"/>
        </a:spcBef>
        <a:spcAft>
          <a:spcPts val="0"/>
        </a:spcAft>
        <a:buClr>
          <a:srgbClr val="AAAAAA"/>
        </a:buClr>
        <a:buFont typeface="Courier New" panose="02070309020205020404" pitchFamily="49" charset="0"/>
        <a:buChar char="o"/>
        <a:defRPr sz="1000" baseline="0">
          <a:solidFill>
            <a:srgbClr val="000000"/>
          </a:solidFill>
          <a:latin typeface="+mj-lt"/>
          <a:ea typeface="Museo Sans For Dell" pitchFamily="2" charset="0"/>
        </a:defRPr>
      </a:lvl4pPr>
      <a:lvl5pPr marL="1607612" indent="-23646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bg1"/>
        </a:buClr>
        <a:buFont typeface="Museo For Dell 300" pitchFamily="50" charset="0"/>
        <a:buChar char="–"/>
        <a:defRPr sz="1800">
          <a:solidFill>
            <a:schemeClr val="bg2"/>
          </a:solidFill>
          <a:latin typeface="Museo Sans For Dell" pitchFamily="2" charset="0"/>
          <a:ea typeface="Museo Sans For Dell" pitchFamily="2" charset="0"/>
        </a:defRPr>
      </a:lvl5pPr>
      <a:lvl6pPr marL="2064665" indent="-236460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6pPr>
      <a:lvl7pPr marL="2521714" indent="-236460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7pPr>
      <a:lvl8pPr marL="2978765" indent="-236460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8pPr>
      <a:lvl9pPr marL="3435815" indent="-236460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9pPr>
    </p:bodyStyle>
    <p:otherStyle>
      <a:defPPr>
        <a:defRPr lang="en-US"/>
      </a:defPPr>
      <a:lvl1pPr marL="0" algn="l" defTabSz="9141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49" algn="l" defTabSz="9141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02" algn="l" defTabSz="9141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52" algn="l" defTabSz="9141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02" algn="l" defTabSz="9141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54" algn="l" defTabSz="9141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05" algn="l" defTabSz="9141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354" algn="l" defTabSz="9141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05" algn="l" defTabSz="9141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084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0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12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225.xml"/><Relationship Id="rId1" Type="http://schemas.openxmlformats.org/officeDocument/2006/relationships/tags" Target="../tags/tag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5.xml"/><Relationship Id="rId5" Type="http://schemas.openxmlformats.org/officeDocument/2006/relationships/image" Target="../media/image42.png"/><Relationship Id="rId4" Type="http://schemas.openxmlformats.org/officeDocument/2006/relationships/image" Target="../media/image4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058" t="23910" b="5946"/>
          <a:stretch/>
        </p:blipFill>
        <p:spPr>
          <a:xfrm>
            <a:off x="0" y="-30145"/>
            <a:ext cx="9261780" cy="517364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-21519"/>
            <a:ext cx="9261780" cy="5136499"/>
          </a:xfrm>
          <a:prstGeom prst="rect">
            <a:avLst/>
          </a:prstGeom>
          <a:gradFill flip="none" rotWithShape="1">
            <a:gsLst>
              <a:gs pos="8000">
                <a:schemeClr val="bg2">
                  <a:alpha val="0"/>
                </a:schemeClr>
              </a:gs>
              <a:gs pos="88000">
                <a:schemeClr val="bg2">
                  <a:alpha val="82000"/>
                </a:schemeClr>
              </a:gs>
            </a:gsLst>
            <a:lin ang="16200000" scaled="1"/>
            <a:tileRect/>
          </a:gradFill>
          <a:effectLst/>
        </p:spPr>
        <p:txBody>
          <a:bodyPr wrap="square" lIns="45715" tIns="34289" rIns="34289" bIns="34289" rtlCol="0" anchor="ctr">
            <a:noAutofit/>
          </a:bodyPr>
          <a:lstStyle/>
          <a:p>
            <a:pPr algn="ctr" defTabSz="228570" fontAlgn="auto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defRPr/>
            </a:pPr>
            <a:r>
              <a:rPr lang="en-US" sz="500" kern="0" dirty="0">
                <a:solidFill>
                  <a:srgbClr val="FFFFFF"/>
                </a:solidFill>
                <a:latin typeface="Arial" panose="020B0604020202020204"/>
              </a:rPr>
              <a:t> </a:t>
            </a:r>
          </a:p>
        </p:txBody>
      </p:sp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274322" y="599088"/>
            <a:ext cx="8579166" cy="1661993"/>
          </a:xfrm>
        </p:spPr>
        <p:txBody>
          <a:bodyPr>
            <a:normAutofit/>
          </a:bodyPr>
          <a:lstStyle/>
          <a:p>
            <a:r>
              <a:rPr lang="pl-PL" dirty="0"/>
              <a:t>Dell EMC</a:t>
            </a:r>
            <a:br>
              <a:rPr lang="en-US" dirty="0"/>
            </a:br>
            <a:r>
              <a:rPr lang="pl-PL" sz="4400" dirty="0"/>
              <a:t>Channel Technology Event</a:t>
            </a:r>
            <a:endParaRPr lang="en-US" sz="4400" dirty="0"/>
          </a:p>
        </p:txBody>
      </p:sp>
      <p:sp>
        <p:nvSpPr>
          <p:cNvPr id="15" name="Subtitle 14"/>
          <p:cNvSpPr>
            <a:spLocks noGrp="1"/>
          </p:cNvSpPr>
          <p:nvPr>
            <p:ph type="subTitle" idx="1"/>
          </p:nvPr>
        </p:nvSpPr>
        <p:spPr>
          <a:xfrm>
            <a:off x="524491" y="2919130"/>
            <a:ext cx="5200791" cy="954107"/>
          </a:xfrm>
        </p:spPr>
        <p:txBody>
          <a:bodyPr/>
          <a:lstStyle/>
          <a:p>
            <a:r>
              <a:rPr lang="pl-PL" sz="2800" dirty="0"/>
              <a:t>Dariusz Piotrowski</a:t>
            </a:r>
          </a:p>
          <a:p>
            <a:r>
              <a:rPr lang="pl-PL" sz="2400" dirty="0"/>
              <a:t>Dell EMC Country Manager</a:t>
            </a:r>
            <a:endParaRPr lang="en-US" sz="2400" dirty="0"/>
          </a:p>
        </p:txBody>
      </p:sp>
      <p:pic>
        <p:nvPicPr>
          <p:cNvPr id="5" name="logo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1216" y="3688567"/>
            <a:ext cx="2162157" cy="13524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5619" y="2661792"/>
            <a:ext cx="2076676" cy="2053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17706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repeatCount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22222E-6 L 0.18907 -2.22222E-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44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8" presetClass="emph" presetSubtype="0" decel="71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805F2EB2-6C55-4AE6-A9C8-74400DADA334}"/>
              </a:ext>
            </a:extLst>
          </p:cNvPr>
          <p:cNvGrpSpPr/>
          <p:nvPr/>
        </p:nvGrpSpPr>
        <p:grpSpPr>
          <a:xfrm>
            <a:off x="2998766" y="1481043"/>
            <a:ext cx="3155398" cy="1383031"/>
            <a:chOff x="3765722" y="1987114"/>
            <a:chExt cx="2103120" cy="1383031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92AC444-1336-4C89-85EC-10D739D2F1F7}"/>
                </a:ext>
              </a:extLst>
            </p:cNvPr>
            <p:cNvSpPr/>
            <p:nvPr/>
          </p:nvSpPr>
          <p:spPr>
            <a:xfrm>
              <a:off x="3765722" y="1987114"/>
              <a:ext cx="2103120" cy="1383031"/>
            </a:xfrm>
            <a:prstGeom prst="rect">
              <a:avLst/>
            </a:prstGeom>
            <a:solidFill>
              <a:srgbClr val="EE6411">
                <a:alpha val="62000"/>
              </a:srgbClr>
            </a:solidFill>
            <a:effectLst/>
          </p:spPr>
          <p:txBody>
            <a:bodyPr wrap="square" lIns="182880" tIns="137160" rIns="137160" bIns="137160" rtlCol="0" anchor="ctr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4E98C404-0DCA-480D-AAA7-F19CC4B87053}"/>
                </a:ext>
              </a:extLst>
            </p:cNvPr>
            <p:cNvGrpSpPr/>
            <p:nvPr/>
          </p:nvGrpSpPr>
          <p:grpSpPr>
            <a:xfrm>
              <a:off x="3765722" y="1987114"/>
              <a:ext cx="2103120" cy="1383030"/>
              <a:chOff x="3455842" y="1661994"/>
              <a:chExt cx="2103120" cy="1383030"/>
            </a:xfrm>
          </p:grpSpPr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3DEE3469-57C7-4655-890C-527F2E38173A}"/>
                  </a:ext>
                </a:extLst>
              </p:cNvPr>
              <p:cNvPicPr>
                <a:picLocks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455842" y="2999304"/>
                <a:ext cx="2103120" cy="45720"/>
              </a:xfrm>
              <a:prstGeom prst="rect">
                <a:avLst/>
              </a:prstGeom>
            </p:spPr>
          </p:pic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203EF35F-5842-40CF-99C5-8AC285E4B608}"/>
                  </a:ext>
                </a:extLst>
              </p:cNvPr>
              <p:cNvSpPr/>
              <p:nvPr/>
            </p:nvSpPr>
            <p:spPr>
              <a:xfrm>
                <a:off x="3832435" y="2581361"/>
                <a:ext cx="1301556" cy="400110"/>
              </a:xfrm>
              <a:prstGeom prst="rect">
                <a:avLst/>
              </a:prstGeom>
            </p:spPr>
            <p:txBody>
              <a:bodyPr wrap="none" anchor="ctr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2000" b="0" i="0" u="none" strike="noStrike" kern="0" cap="none" spc="20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NA ŚWIECIE</a:t>
                </a: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5C697E2-B630-4F8E-AA0E-935AA078C7F5}"/>
                  </a:ext>
                </a:extLst>
              </p:cNvPr>
              <p:cNvSpPr txBox="1"/>
              <p:nvPr/>
            </p:nvSpPr>
            <p:spPr>
              <a:xfrm>
                <a:off x="4029022" y="1723569"/>
                <a:ext cx="908376" cy="10064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85C3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0" cap="none" spc="0" normalizeH="0" baseline="0" noProof="0" dirty="0">
                    <a:ln w="19050">
                      <a:solidFill>
                        <a:srgbClr val="FFFFFF"/>
                      </a:solidFill>
                    </a:ln>
                    <a:noFill/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# 1</a:t>
                </a:r>
                <a:endParaRPr kumimoji="0" lang="en-US" sz="6600" b="0" i="0" u="none" strike="noStrike" kern="1200" cap="none" spc="0" normalizeH="0" baseline="0" noProof="0" dirty="0">
                  <a:ln w="19050">
                    <a:solidFill>
                      <a:srgbClr val="FFFFFF"/>
                    </a:solidFill>
                  </a:ln>
                  <a:noFill/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3B9437D5-BEB4-482B-9722-556AE1A643BE}"/>
                  </a:ext>
                </a:extLst>
              </p:cNvPr>
              <p:cNvPicPr>
                <a:picLocks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455842" y="1661994"/>
                <a:ext cx="2103120" cy="45720"/>
              </a:xfrm>
              <a:prstGeom prst="rect">
                <a:avLst/>
              </a:prstGeom>
            </p:spPr>
          </p:pic>
        </p:grp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FBCC1920-3422-4EAF-B028-CA86EC01DD01}"/>
              </a:ext>
            </a:extLst>
          </p:cNvPr>
          <p:cNvSpPr/>
          <p:nvPr/>
        </p:nvSpPr>
        <p:spPr>
          <a:xfrm>
            <a:off x="318286" y="1740244"/>
            <a:ext cx="1188720" cy="1017181"/>
          </a:xfrm>
          <a:prstGeom prst="rect">
            <a:avLst/>
          </a:prstGeom>
          <a:noFill/>
          <a:ln w="12700" cmpd="sng">
            <a:noFill/>
          </a:ln>
          <a:effectLst/>
        </p:spPr>
        <p:txBody>
          <a:bodyPr wrap="square" lIns="0" tIns="0" rIns="0" bIns="0" rtlCol="0" anchor="t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#1 </a:t>
            </a:r>
          </a:p>
          <a:p>
            <a: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400" dirty="0">
                <a:solidFill>
                  <a:srgbClr val="FFFFFF"/>
                </a:solidFill>
                <a:latin typeface="Arial" panose="020B0604020202020204"/>
              </a:rPr>
              <a:t>Systemy pamięci masowej klasy </a:t>
            </a:r>
            <a:r>
              <a:rPr lang="pl-PL" sz="1400" dirty="0" err="1">
                <a:solidFill>
                  <a:srgbClr val="FFFFFF"/>
                </a:solidFill>
                <a:latin typeface="Arial" panose="020B0604020202020204"/>
              </a:rPr>
              <a:t>enterprise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92CF24E-FF65-4310-A047-332E81084590}"/>
              </a:ext>
            </a:extLst>
          </p:cNvPr>
          <p:cNvSpPr/>
          <p:nvPr/>
        </p:nvSpPr>
        <p:spPr>
          <a:xfrm>
            <a:off x="1608781" y="1740244"/>
            <a:ext cx="1452134" cy="1017181"/>
          </a:xfrm>
          <a:prstGeom prst="rect">
            <a:avLst/>
          </a:prstGeom>
          <a:noFill/>
          <a:ln w="12700" cmpd="sng">
            <a:noFill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#1</a:t>
            </a:r>
          </a:p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Oprogramowanie</a:t>
            </a:r>
            <a:r>
              <a:rPr kumimoji="0" lang="pl-PL" sz="14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do automatyzacji w centrach danych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0FC54B4-B7DF-4A00-808E-0C287C0F40A4}"/>
              </a:ext>
            </a:extLst>
          </p:cNvPr>
          <p:cNvSpPr/>
          <p:nvPr/>
        </p:nvSpPr>
        <p:spPr>
          <a:xfrm>
            <a:off x="2178309" y="146727"/>
            <a:ext cx="1188720" cy="1017181"/>
          </a:xfrm>
          <a:prstGeom prst="rect">
            <a:avLst/>
          </a:prstGeom>
          <a:noFill/>
          <a:ln w="12700" cmpd="sng">
            <a:noFill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#1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</a:b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Infrastruktura IT dla chmury</a:t>
            </a:r>
            <a:r>
              <a:rPr kumimoji="0" lang="pl-PL" sz="14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prywatnej i publicznej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186D987F-0CFB-441D-98EF-F42DBDB7AC9B}"/>
              </a:ext>
            </a:extLst>
          </p:cNvPr>
          <p:cNvSpPr/>
          <p:nvPr/>
        </p:nvSpPr>
        <p:spPr>
          <a:xfrm>
            <a:off x="6413894" y="1740503"/>
            <a:ext cx="1188720" cy="1017181"/>
          </a:xfrm>
          <a:prstGeom prst="rect">
            <a:avLst/>
          </a:prstGeom>
          <a:noFill/>
          <a:ln w="12700" cmpd="sng">
            <a:noFill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#1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Rozwiązania sterowane</a:t>
            </a:r>
            <a:r>
              <a:rPr kumimoji="0" lang="pl-PL" sz="14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programowo (software-</a:t>
            </a:r>
            <a:r>
              <a:rPr kumimoji="0" lang="pl-PL" sz="1400" b="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defined</a:t>
            </a:r>
            <a:r>
              <a:rPr kumimoji="0" lang="pl-PL" sz="14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88287F84-8FAC-4093-B7ED-1F024E0D63E5}"/>
              </a:ext>
            </a:extLst>
          </p:cNvPr>
          <p:cNvSpPr/>
          <p:nvPr/>
        </p:nvSpPr>
        <p:spPr>
          <a:xfrm>
            <a:off x="4090044" y="146727"/>
            <a:ext cx="1426518" cy="1017181"/>
          </a:xfrm>
          <a:prstGeom prst="rect">
            <a:avLst/>
          </a:prstGeom>
          <a:noFill/>
          <a:ln w="12700" cmpd="sng">
            <a:noFill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#1</a:t>
            </a:r>
          </a:p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Oprogramowanie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Enterprise Mobility Management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D67D3923-1FF3-4793-8162-F3D7BECBDA7E}"/>
              </a:ext>
            </a:extLst>
          </p:cNvPr>
          <p:cNvSpPr/>
          <p:nvPr/>
        </p:nvSpPr>
        <p:spPr>
          <a:xfrm>
            <a:off x="5718875" y="146727"/>
            <a:ext cx="1471626" cy="1017181"/>
          </a:xfrm>
          <a:prstGeom prst="rect">
            <a:avLst/>
          </a:prstGeom>
          <a:noFill/>
          <a:ln w="12700" cmpd="sng">
            <a:noFill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#1</a:t>
            </a:r>
          </a:p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Oprogramowanie</a:t>
            </a:r>
            <a:r>
              <a:rPr kumimoji="0" lang="pl-PL" sz="14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do zarządzania systemami w chmurze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B83D3465-FECB-4887-BAE0-F9F7112A3CFD}"/>
              </a:ext>
            </a:extLst>
          </p:cNvPr>
          <p:cNvSpPr/>
          <p:nvPr/>
        </p:nvSpPr>
        <p:spPr>
          <a:xfrm>
            <a:off x="266573" y="146727"/>
            <a:ext cx="1509256" cy="1017181"/>
          </a:xfrm>
          <a:prstGeom prst="rect">
            <a:avLst/>
          </a:prstGeom>
          <a:noFill/>
          <a:ln w="12700" cmpd="sng">
            <a:noFill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#1</a:t>
            </a:r>
          </a:p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Pamięć masowa klasy </a:t>
            </a:r>
            <a:r>
              <a:rPr kumimoji="0" lang="pl-PL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enterprise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dla infrastruktury IT dla chmury prywatnej</a:t>
            </a:r>
          </a:p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2EF89047-AAE1-4ECA-BA4A-C4294D822665}"/>
              </a:ext>
            </a:extLst>
          </p:cNvPr>
          <p:cNvSpPr/>
          <p:nvPr/>
        </p:nvSpPr>
        <p:spPr>
          <a:xfrm>
            <a:off x="7860282" y="1725511"/>
            <a:ext cx="1188720" cy="1017181"/>
          </a:xfrm>
          <a:prstGeom prst="rect">
            <a:avLst/>
          </a:prstGeom>
          <a:noFill/>
          <a:ln w="12700" cmpd="sng">
            <a:noFill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#1 </a:t>
            </a:r>
          </a:p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Rozwiązania zewnętrznej pamięci masowej klasy </a:t>
            </a:r>
            <a:r>
              <a:rPr kumimoji="0" lang="pl-PL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enterprise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5A67E21D-24E2-4244-925D-CB1D9B660E51}"/>
              </a:ext>
            </a:extLst>
          </p:cNvPr>
          <p:cNvSpPr/>
          <p:nvPr/>
        </p:nvSpPr>
        <p:spPr>
          <a:xfrm>
            <a:off x="4102651" y="3142685"/>
            <a:ext cx="1188720" cy="1017181"/>
          </a:xfrm>
          <a:prstGeom prst="rect">
            <a:avLst/>
          </a:prstGeom>
          <a:noFill/>
          <a:ln w="12700" cmpd="sng">
            <a:noFill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#1</a:t>
            </a:r>
          </a:p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Systemy </a:t>
            </a:r>
            <a:r>
              <a:rPr kumimoji="0" lang="pl-PL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konwergentne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D791F6C6-0F49-49B4-85CB-A2614477AE5A}"/>
              </a:ext>
            </a:extLst>
          </p:cNvPr>
          <p:cNvSpPr/>
          <p:nvPr/>
        </p:nvSpPr>
        <p:spPr>
          <a:xfrm>
            <a:off x="2267779" y="4359585"/>
            <a:ext cx="1188720" cy="1017181"/>
          </a:xfrm>
          <a:prstGeom prst="rect">
            <a:avLst/>
          </a:prstGeom>
          <a:noFill/>
          <a:ln w="12700" cmpd="sng">
            <a:noFill/>
          </a:ln>
          <a:effectLst/>
        </p:spPr>
        <p:txBody>
          <a:bodyPr wrap="square" lIns="0" tIns="0" rIns="0" bIns="0" rtlCol="0" anchor="t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#1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</a:b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Serwery x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86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B8F6B982-962D-4DF5-91B7-020827ABB4AF}"/>
              </a:ext>
            </a:extLst>
          </p:cNvPr>
          <p:cNvSpPr/>
          <p:nvPr/>
        </p:nvSpPr>
        <p:spPr>
          <a:xfrm>
            <a:off x="400892" y="3142685"/>
            <a:ext cx="1188720" cy="1017181"/>
          </a:xfrm>
          <a:prstGeom prst="rect">
            <a:avLst/>
          </a:prstGeom>
          <a:noFill/>
          <a:ln w="12700" cmpd="sng">
            <a:noFill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#1 </a:t>
            </a:r>
          </a:p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Infrastruktura</a:t>
            </a:r>
            <a:r>
              <a:rPr kumimoji="0" lang="pl-PL" sz="14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zintegrowana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9698E419-CCCC-46FC-AA23-70DEA226AAE5}"/>
              </a:ext>
            </a:extLst>
          </p:cNvPr>
          <p:cNvSpPr/>
          <p:nvPr/>
        </p:nvSpPr>
        <p:spPr>
          <a:xfrm>
            <a:off x="7913518" y="89903"/>
            <a:ext cx="1188720" cy="1017181"/>
          </a:xfrm>
          <a:prstGeom prst="rect">
            <a:avLst/>
          </a:prstGeom>
          <a:noFill/>
          <a:ln w="12700" cmpd="sng">
            <a:noFill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#1</a:t>
            </a:r>
          </a:p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Certyfikowane systemy referencyjne i zintegrowana</a:t>
            </a:r>
            <a:r>
              <a:rPr kumimoji="0" lang="pl-PL" sz="14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infrastruktura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E4751AAE-FA93-4471-AE31-D19B4C174B55}"/>
              </a:ext>
            </a:extLst>
          </p:cNvPr>
          <p:cNvSpPr/>
          <p:nvPr/>
        </p:nvSpPr>
        <p:spPr>
          <a:xfrm>
            <a:off x="7804410" y="3142685"/>
            <a:ext cx="1188720" cy="1017181"/>
          </a:xfrm>
          <a:prstGeom prst="rect">
            <a:avLst/>
          </a:prstGeom>
          <a:noFill/>
          <a:ln w="12700" cmpd="sng">
            <a:noFill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#1</a:t>
            </a:r>
          </a:p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Macierze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All-Flash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6E1D956E-B151-4697-92F2-BA99AB8B32D6}"/>
              </a:ext>
            </a:extLst>
          </p:cNvPr>
          <p:cNvSpPr/>
          <p:nvPr/>
        </p:nvSpPr>
        <p:spPr>
          <a:xfrm>
            <a:off x="7913518" y="4254077"/>
            <a:ext cx="1188720" cy="1017181"/>
          </a:xfrm>
          <a:prstGeom prst="rect">
            <a:avLst/>
          </a:prstGeom>
          <a:noFill/>
          <a:ln w="12700" cmpd="sng">
            <a:noFill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#1</a:t>
            </a:r>
          </a:p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Rozwiązania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Open SAN 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408FBB2A-AE1A-42EF-A689-B3B5196F7CBD}"/>
              </a:ext>
            </a:extLst>
          </p:cNvPr>
          <p:cNvSpPr/>
          <p:nvPr/>
        </p:nvSpPr>
        <p:spPr>
          <a:xfrm>
            <a:off x="5963215" y="4359585"/>
            <a:ext cx="1291304" cy="1017181"/>
          </a:xfrm>
          <a:prstGeom prst="rect">
            <a:avLst/>
          </a:prstGeom>
          <a:noFill/>
          <a:ln w="12700" cmpd="sng">
            <a:noFill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#1</a:t>
            </a:r>
          </a:p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Serwery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NAS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471F348C-EF82-4F46-B84E-D282DA9BF1F5}"/>
              </a:ext>
            </a:extLst>
          </p:cNvPr>
          <p:cNvSpPr/>
          <p:nvPr/>
        </p:nvSpPr>
        <p:spPr>
          <a:xfrm>
            <a:off x="2251772" y="3142685"/>
            <a:ext cx="1188720" cy="1017181"/>
          </a:xfrm>
          <a:prstGeom prst="rect">
            <a:avLst/>
          </a:prstGeom>
          <a:noFill/>
          <a:ln w="12700" cmpd="sng">
            <a:noFill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#1 </a:t>
            </a:r>
          </a:p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Monitory (wg liczby egzemplarzy)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96FB57C7-758F-4A07-9EEF-8D5B36518B8E}"/>
              </a:ext>
            </a:extLst>
          </p:cNvPr>
          <p:cNvSpPr/>
          <p:nvPr/>
        </p:nvSpPr>
        <p:spPr>
          <a:xfrm>
            <a:off x="5953530" y="3142685"/>
            <a:ext cx="1188720" cy="1017181"/>
          </a:xfrm>
          <a:prstGeom prst="rect">
            <a:avLst/>
          </a:prstGeom>
          <a:noFill/>
          <a:ln w="12700" cmpd="sng">
            <a:noFill/>
          </a:ln>
          <a:effectLst/>
        </p:spPr>
        <p:txBody>
          <a:bodyPr wrap="square" lIns="0" tIns="0" rIns="0" bIns="0" rtlCol="0" anchor="t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#1</a:t>
            </a:r>
          </a:p>
          <a:p>
            <a: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400" dirty="0">
                <a:solidFill>
                  <a:srgbClr val="FFFFFF"/>
                </a:solidFill>
                <a:latin typeface="Arial" panose="020B0604020202020204"/>
              </a:rPr>
              <a:t>Macierze hybrydowe</a:t>
            </a:r>
            <a:endParaRPr lang="en-US" sz="1400" dirty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AA286B8-68A1-4C23-9214-D412336C046F}"/>
              </a:ext>
            </a:extLst>
          </p:cNvPr>
          <p:cNvSpPr/>
          <p:nvPr/>
        </p:nvSpPr>
        <p:spPr>
          <a:xfrm>
            <a:off x="420061" y="4359585"/>
            <a:ext cx="1188720" cy="1017181"/>
          </a:xfrm>
          <a:prstGeom prst="rect">
            <a:avLst/>
          </a:prstGeom>
          <a:noFill/>
          <a:ln w="12700" cmpd="sng">
            <a:noFill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#1</a:t>
            </a:r>
          </a:p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Stacje robocze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E3F6D05-1DA6-453A-B837-3BC76171544D}"/>
              </a:ext>
            </a:extLst>
          </p:cNvPr>
          <p:cNvSpPr/>
          <p:nvPr/>
        </p:nvSpPr>
        <p:spPr>
          <a:xfrm>
            <a:off x="4115497" y="4359585"/>
            <a:ext cx="1188720" cy="1017181"/>
          </a:xfrm>
          <a:prstGeom prst="rect">
            <a:avLst/>
          </a:prstGeom>
          <a:noFill/>
          <a:ln w="12700" cmpd="sng">
            <a:noFill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#1</a:t>
            </a:r>
          </a:p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Terminale</a:t>
            </a:r>
            <a:r>
              <a:rPr kumimoji="0" lang="pl-PL" sz="14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pl-PL" sz="1400" b="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thin</a:t>
            </a:r>
            <a:r>
              <a:rPr kumimoji="0" lang="pl-PL" sz="14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pl-PL" sz="1400" b="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client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850003"/>
      </p:ext>
    </p:extLst>
  </p:cSld>
  <p:clrMapOvr>
    <a:masterClrMapping/>
  </p:clrMapOvr>
  <p:transition spd="med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35" y="8624"/>
            <a:ext cx="9164220" cy="5134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5075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5517" y="1194676"/>
            <a:ext cx="78372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bg2"/>
              </a:solidFill>
              <a:latin typeface="+mn-lt"/>
            </a:endParaRPr>
          </a:p>
          <a:p>
            <a:pPr marL="742950" lvl="1" indent="-28575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bg2"/>
              </a:solidFill>
              <a:latin typeface="+mn-lt"/>
            </a:endParaRPr>
          </a:p>
          <a:p>
            <a:pPr marL="742950" lvl="1" indent="-28575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bg2"/>
              </a:solidFill>
              <a:latin typeface="+mn-lt"/>
            </a:endParaRP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bg2"/>
              </a:solidFill>
              <a:latin typeface="+mn-lt"/>
            </a:endParaRP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1800" dirty="0" err="1">
              <a:solidFill>
                <a:schemeClr val="bg2"/>
              </a:solidFill>
              <a:latin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48977" y="584669"/>
            <a:ext cx="6485906" cy="678374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b="1" dirty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What and how do we sell ?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800" b="1" dirty="0">
              <a:solidFill>
                <a:srgbClr val="FFFFFF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Board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Business decision makers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CIO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IT manager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 err="1">
                <a:solidFill>
                  <a:srgbClr val="FFFF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Procurment</a:t>
            </a:r>
            <a:r>
              <a:rPr lang="en-US" sz="2800" b="1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endParaRPr lang="en-US" sz="800" dirty="0">
              <a:solidFill>
                <a:srgbClr val="FFFFFF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 rot="20145788">
            <a:off x="985430" y="1996483"/>
            <a:ext cx="706253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7200" b="1" dirty="0">
                <a:ln/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Platform</a:t>
            </a:r>
            <a:endParaRPr lang="en-US" sz="7200" b="1" dirty="0">
              <a:ln/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21062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5" y="0"/>
            <a:ext cx="9138331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886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449561817"/>
              </p:ext>
            </p:extLst>
          </p:nvPr>
        </p:nvGraphicFramePr>
        <p:xfrm>
          <a:off x="1546485" y="292413"/>
          <a:ext cx="6096000" cy="4843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93678667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8B5EFF8-9F34-4942-84B9-43B07AC518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7F3EA6B-FA9E-4354-ADF4-FA78D516B3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94ADE6D-E514-4A58-BE76-174915EF9C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34FA5D7-EF96-41F7-9FC3-9353B3228D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5055CB6-FF32-466B-8388-C95A182F95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381B30D-D670-465E-B11E-0F6BC50058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7352D6A-BD5F-4B36-8903-46188AEB4F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634001515"/>
      </p:ext>
    </p:extLst>
  </p:cSld>
  <p:clrMapOvr>
    <a:masterClrMapping/>
  </p:clrMapOvr>
  <p:transition spd="med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Picture 82" descr="GettyImages-108221431.jpg"/>
          <p:cNvPicPr>
            <a:picLocks noChangeAspect="1"/>
          </p:cNvPicPr>
          <p:nvPr/>
        </p:nvPicPr>
        <p:blipFill rotWithShape="1">
          <a:blip r:embed="rId3" cstate="email">
            <a:alphaModFix amt="3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72579" cy="5143499"/>
          </a:xfrm>
          <a:prstGeom prst="rect">
            <a:avLst/>
          </a:prstGeom>
        </p:spPr>
      </p:pic>
      <p:sp>
        <p:nvSpPr>
          <p:cNvPr id="109" name="Title 1"/>
          <p:cNvSpPr>
            <a:spLocks noGrp="1"/>
          </p:cNvSpPr>
          <p:nvPr>
            <p:ph type="title"/>
          </p:nvPr>
        </p:nvSpPr>
        <p:spPr>
          <a:xfrm>
            <a:off x="1348739" y="264642"/>
            <a:ext cx="5966460" cy="480113"/>
          </a:xfrm>
        </p:spPr>
        <p:txBody>
          <a:bodyPr/>
          <a:lstStyle/>
          <a:p>
            <a:r>
              <a:rPr lang="pl-PL" dirty="0"/>
              <a:t>Channel – Country Manager View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 rot="16200000">
            <a:off x="155523" y="2438089"/>
            <a:ext cx="2873645" cy="527724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2700" cmpd="sng">
            <a:solidFill>
              <a:schemeClr val="tx1">
                <a:lumMod val="60000"/>
                <a:lumOff val="40000"/>
              </a:schemeClr>
            </a:solidFill>
          </a:ln>
          <a:effectLst/>
        </p:spPr>
        <p:txBody>
          <a:bodyPr wrap="square" lIns="137130" tIns="102849" rIns="102849" bIns="102849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450"/>
              </a:spcBef>
            </a:pPr>
            <a:r>
              <a:rPr lang="pl-PL" sz="1800" dirty="0">
                <a:solidFill>
                  <a:srgbClr val="FFFFFF"/>
                </a:solidFill>
              </a:rPr>
              <a:t>Joint Market </a:t>
            </a:r>
            <a:r>
              <a:rPr lang="en-US" sz="1800" dirty="0">
                <a:solidFill>
                  <a:srgbClr val="FFFFFF"/>
                </a:solidFill>
              </a:rPr>
              <a:t>Attack </a:t>
            </a:r>
          </a:p>
        </p:txBody>
      </p:sp>
      <p:grpSp>
        <p:nvGrpSpPr>
          <p:cNvPr id="51" name="Group 50"/>
          <p:cNvGrpSpPr/>
          <p:nvPr/>
        </p:nvGrpSpPr>
        <p:grpSpPr>
          <a:xfrm>
            <a:off x="1993465" y="2780543"/>
            <a:ext cx="5897562" cy="619261"/>
            <a:chOff x="2134036" y="3796750"/>
            <a:chExt cx="7348555" cy="773014"/>
          </a:xfrm>
          <a:solidFill>
            <a:schemeClr val="bg1">
              <a:lumMod val="50000"/>
            </a:schemeClr>
          </a:solidFill>
        </p:grpSpPr>
        <p:grpSp>
          <p:nvGrpSpPr>
            <p:cNvPr id="52" name="Group 51"/>
            <p:cNvGrpSpPr/>
            <p:nvPr/>
          </p:nvGrpSpPr>
          <p:grpSpPr>
            <a:xfrm>
              <a:off x="2134036" y="3796750"/>
              <a:ext cx="7348555" cy="773014"/>
              <a:chOff x="4220425" y="1155555"/>
              <a:chExt cx="9241105" cy="1054970"/>
            </a:xfrm>
            <a:grpFill/>
          </p:grpSpPr>
          <p:sp>
            <p:nvSpPr>
              <p:cNvPr id="55" name="Right Arrow 5"/>
              <p:cNvSpPr/>
              <p:nvPr/>
            </p:nvSpPr>
            <p:spPr>
              <a:xfrm rot="16200000">
                <a:off x="8313493" y="-2937513"/>
                <a:ext cx="1054970" cy="9241105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grpFill/>
              <a:ln w="19050" cap="sq" cmpd="sng">
                <a:noFill/>
                <a:miter lim="800000"/>
              </a:ln>
              <a:effectLst/>
            </p:spPr>
            <p:txBody>
              <a:bodyPr rot="0" spcFirstLastPara="0" vertOverflow="overflow" horzOverflow="overflow" vert="horz" wrap="square" lIns="137160" tIns="102870" rIns="102870" bIns="10287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450"/>
                  </a:spcBef>
                </a:pPr>
                <a:endParaRPr lang="en-US" sz="1800" dirty="0" err="1">
                  <a:solidFill>
                    <a:srgbClr val="FFFFFF"/>
                  </a:solidFill>
                </a:endParaRPr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5181589" y="1294965"/>
                <a:ext cx="8239395" cy="550542"/>
              </a:xfrm>
              <a:prstGeom prst="rect">
                <a:avLst/>
              </a:prstGeom>
              <a:grpFill/>
              <a:effectLst/>
            </p:spPr>
            <p:txBody>
              <a:bodyPr wrap="square">
                <a:spAutoFit/>
              </a:bodyPr>
              <a:lstStyle/>
              <a:p>
                <a:pPr fontAlgn="base">
                  <a:buClr>
                    <a:srgbClr val="007DB8"/>
                  </a:buClr>
                </a:pPr>
                <a:r>
                  <a:rPr lang="en-US" sz="1500" b="1" cap="all" dirty="0">
                    <a:solidFill>
                      <a:srgbClr val="FFFFFF"/>
                    </a:solidFill>
                  </a:rPr>
                  <a:t>Partners education in cross-sell and</a:t>
                </a:r>
                <a:r>
                  <a:rPr lang="pl-PL" sz="1500" b="1" cap="all" dirty="0">
                    <a:solidFill>
                      <a:srgbClr val="FFFFFF"/>
                    </a:solidFill>
                  </a:rPr>
                  <a:t> </a:t>
                </a:r>
                <a:r>
                  <a:rPr lang="en-US" sz="1500" b="1" cap="all" dirty="0">
                    <a:solidFill>
                      <a:srgbClr val="FFFFFF"/>
                    </a:solidFill>
                  </a:rPr>
                  <a:t>upsell </a:t>
                </a:r>
              </a:p>
            </p:txBody>
          </p:sp>
        </p:grpSp>
        <p:sp>
          <p:nvSpPr>
            <p:cNvPr id="54" name="TextBox 53"/>
            <p:cNvSpPr txBox="1"/>
            <p:nvPr/>
          </p:nvSpPr>
          <p:spPr>
            <a:xfrm>
              <a:off x="2289427" y="3884268"/>
              <a:ext cx="390832" cy="4610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 fontAlgn="base">
                <a:buClr>
                  <a:srgbClr val="007DB8"/>
                </a:buClr>
              </a:pPr>
              <a:r>
                <a:rPr lang="en-US" sz="1800" dirty="0">
                  <a:solidFill>
                    <a:srgbClr val="FFFFFF"/>
                  </a:solidFill>
                </a:rPr>
                <a:t>3</a:t>
              </a:r>
              <a:endParaRPr lang="en-US" sz="825" dirty="0">
                <a:solidFill>
                  <a:srgbClr val="FFFFFF"/>
                </a:solidFill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1143010" y="4667080"/>
            <a:ext cx="2507776" cy="476420"/>
          </a:xfrm>
          <a:prstGeom prst="rect">
            <a:avLst/>
          </a:prstGeom>
          <a:solidFill>
            <a:schemeClr val="bg2"/>
          </a:solidFill>
          <a:ln w="12700" cmpd="sng">
            <a:noFill/>
          </a:ln>
          <a:effectLst/>
        </p:spPr>
        <p:txBody>
          <a:bodyPr wrap="square" lIns="137130" tIns="102849" rIns="102849" bIns="102849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450"/>
              </a:spcBef>
            </a:pPr>
            <a:endParaRPr lang="en-US" sz="1500" dirty="0" err="1">
              <a:solidFill>
                <a:srgbClr val="FFFFFF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993476" y="1353759"/>
            <a:ext cx="5916971" cy="619261"/>
            <a:chOff x="1993476" y="1353759"/>
            <a:chExt cx="5916971" cy="619261"/>
          </a:xfrm>
        </p:grpSpPr>
        <p:grpSp>
          <p:nvGrpSpPr>
            <p:cNvPr id="34" name="Group 33"/>
            <p:cNvGrpSpPr/>
            <p:nvPr/>
          </p:nvGrpSpPr>
          <p:grpSpPr>
            <a:xfrm>
              <a:off x="1993476" y="1353759"/>
              <a:ext cx="5916971" cy="619261"/>
              <a:chOff x="4250837" y="1158603"/>
              <a:chExt cx="10323792" cy="1054969"/>
            </a:xfrm>
            <a:solidFill>
              <a:schemeClr val="bg1">
                <a:lumMod val="50000"/>
              </a:schemeClr>
            </a:solidFill>
          </p:grpSpPr>
          <p:sp>
            <p:nvSpPr>
              <p:cNvPr id="37" name="Right Arrow 5"/>
              <p:cNvSpPr/>
              <p:nvPr/>
            </p:nvSpPr>
            <p:spPr>
              <a:xfrm rot="16200000">
                <a:off x="8885248" y="-3475808"/>
                <a:ext cx="1054969" cy="10323792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grpFill/>
              <a:ln w="19050" cap="sq" cmpd="sng">
                <a:noFill/>
                <a:miter lim="800000"/>
              </a:ln>
              <a:effectLst/>
            </p:spPr>
            <p:txBody>
              <a:bodyPr rot="0" spcFirstLastPara="0" vertOverflow="overflow" horzOverflow="overflow" vert="horz" wrap="square" lIns="137160" tIns="102870" rIns="102870" bIns="10287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450"/>
                  </a:spcBef>
                </a:pPr>
                <a:endParaRPr lang="en-US" sz="1800" dirty="0" err="1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5323512" y="1294965"/>
                <a:ext cx="8641396" cy="550542"/>
              </a:xfrm>
              <a:prstGeom prst="rect">
                <a:avLst/>
              </a:prstGeom>
              <a:grpFill/>
              <a:effectLst/>
            </p:spPr>
            <p:txBody>
              <a:bodyPr wrap="square">
                <a:spAutoFit/>
              </a:bodyPr>
              <a:lstStyle/>
              <a:p>
                <a:pPr fontAlgn="base">
                  <a:buClr>
                    <a:srgbClr val="007DB8"/>
                  </a:buClr>
                </a:pPr>
                <a:r>
                  <a:rPr lang="en-US" sz="1500" b="1" cap="all" dirty="0">
                    <a:solidFill>
                      <a:srgbClr val="FFFFFF"/>
                    </a:solidFill>
                  </a:rPr>
                  <a:t>Channel is one of Dell EMC priority</a:t>
                </a:r>
              </a:p>
            </p:txBody>
          </p:sp>
        </p:grpSp>
        <p:sp>
          <p:nvSpPr>
            <p:cNvPr id="57" name="TextBox 56"/>
            <p:cNvSpPr txBox="1"/>
            <p:nvPr/>
          </p:nvSpPr>
          <p:spPr>
            <a:xfrm>
              <a:off x="2087523" y="1442430"/>
              <a:ext cx="354005" cy="346241"/>
            </a:xfrm>
            <a:prstGeom prst="rect">
              <a:avLst/>
            </a:prstGeom>
            <a:noFill/>
          </p:spPr>
          <p:txBody>
            <a:bodyPr wrap="square" lIns="68571" tIns="34286" rIns="68571" bIns="34286" rtlCol="0">
              <a:spAutoFit/>
            </a:bodyPr>
            <a:lstStyle/>
            <a:p>
              <a:pPr algn="ctr" fontAlgn="base">
                <a:buClr>
                  <a:srgbClr val="007DB8"/>
                </a:buClr>
              </a:pPr>
              <a:r>
                <a:rPr lang="pl-PL" sz="1800" dirty="0">
                  <a:solidFill>
                    <a:srgbClr val="FFFFFF"/>
                  </a:solidFill>
                </a:rPr>
                <a:t>1</a:t>
              </a:r>
              <a:endParaRPr lang="en-US" sz="825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011708" y="2076344"/>
            <a:ext cx="5916972" cy="619261"/>
            <a:chOff x="2011708" y="2076344"/>
            <a:chExt cx="5916972" cy="619261"/>
          </a:xfrm>
        </p:grpSpPr>
        <p:grpSp>
          <p:nvGrpSpPr>
            <p:cNvPr id="40" name="Group 39"/>
            <p:cNvGrpSpPr/>
            <p:nvPr/>
          </p:nvGrpSpPr>
          <p:grpSpPr>
            <a:xfrm>
              <a:off x="2011708" y="2076344"/>
              <a:ext cx="5916972" cy="619261"/>
              <a:chOff x="4250839" y="1158607"/>
              <a:chExt cx="9609412" cy="1054970"/>
            </a:xfrm>
            <a:solidFill>
              <a:schemeClr val="bg1">
                <a:lumMod val="50000"/>
              </a:schemeClr>
            </a:solidFill>
          </p:grpSpPr>
          <p:sp>
            <p:nvSpPr>
              <p:cNvPr id="43" name="Right Arrow 5"/>
              <p:cNvSpPr/>
              <p:nvPr/>
            </p:nvSpPr>
            <p:spPr>
              <a:xfrm rot="16200000">
                <a:off x="8528060" y="-3118614"/>
                <a:ext cx="1054970" cy="9609412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grpFill/>
              <a:ln w="19050" cap="sq" cmpd="sng">
                <a:noFill/>
                <a:miter lim="800000"/>
              </a:ln>
              <a:effectLst/>
            </p:spPr>
            <p:txBody>
              <a:bodyPr rot="0" spcFirstLastPara="0" vertOverflow="overflow" horzOverflow="overflow" vert="horz" wrap="square" lIns="137160" tIns="102870" rIns="102870" bIns="10287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450"/>
                  </a:spcBef>
                </a:pPr>
                <a:endParaRPr lang="en-US" sz="1800" dirty="0" err="1">
                  <a:solidFill>
                    <a:srgbClr val="FFFFFF"/>
                  </a:solidFill>
                </a:endParaRPr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5260469" y="1197359"/>
                <a:ext cx="8599779" cy="779991"/>
              </a:xfrm>
              <a:prstGeom prst="rect">
                <a:avLst/>
              </a:prstGeom>
              <a:grpFill/>
              <a:effectLst/>
            </p:spPr>
            <p:txBody>
              <a:bodyPr wrap="square">
                <a:spAutoFit/>
              </a:bodyPr>
              <a:lstStyle/>
              <a:p>
                <a:pPr fontAlgn="base">
                  <a:buClr>
                    <a:srgbClr val="007DB8"/>
                  </a:buClr>
                </a:pPr>
                <a:r>
                  <a:rPr lang="en-US" sz="1500" b="1" cap="all" dirty="0">
                    <a:solidFill>
                      <a:srgbClr val="FFFFFF"/>
                    </a:solidFill>
                  </a:rPr>
                  <a:t>Execution of Dell EMC channel </a:t>
                </a:r>
                <a:endParaRPr lang="pl-PL" sz="1500" b="1" cap="all" dirty="0">
                  <a:solidFill>
                    <a:srgbClr val="FFFFFF"/>
                  </a:solidFill>
                </a:endParaRPr>
              </a:p>
              <a:p>
                <a:pPr fontAlgn="base">
                  <a:buClr>
                    <a:srgbClr val="007DB8"/>
                  </a:buClr>
                </a:pPr>
                <a:r>
                  <a:rPr lang="en-US" sz="1500" b="1" cap="all" dirty="0">
                    <a:solidFill>
                      <a:srgbClr val="FFFFFF"/>
                    </a:solidFill>
                  </a:rPr>
                  <a:t>strategy is our common responsibility </a:t>
                </a:r>
              </a:p>
            </p:txBody>
          </p:sp>
        </p:grpSp>
        <p:sp>
          <p:nvSpPr>
            <p:cNvPr id="60" name="TextBox 59"/>
            <p:cNvSpPr txBox="1"/>
            <p:nvPr/>
          </p:nvSpPr>
          <p:spPr>
            <a:xfrm>
              <a:off x="2080237" y="2137495"/>
              <a:ext cx="354005" cy="346241"/>
            </a:xfrm>
            <a:prstGeom prst="rect">
              <a:avLst/>
            </a:prstGeom>
            <a:noFill/>
          </p:spPr>
          <p:txBody>
            <a:bodyPr wrap="square" lIns="68571" tIns="34286" rIns="68571" bIns="34286" rtlCol="0">
              <a:spAutoFit/>
            </a:bodyPr>
            <a:lstStyle/>
            <a:p>
              <a:pPr algn="ctr" fontAlgn="base">
                <a:buClr>
                  <a:srgbClr val="007DB8"/>
                </a:buClr>
              </a:pPr>
              <a:r>
                <a:rPr lang="pl-PL" sz="1800" dirty="0">
                  <a:solidFill>
                    <a:srgbClr val="FFFFFF"/>
                  </a:solidFill>
                </a:rPr>
                <a:t>2</a:t>
              </a:r>
              <a:endParaRPr lang="en-US" sz="825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1997783" y="3519511"/>
            <a:ext cx="5897562" cy="619261"/>
            <a:chOff x="2134036" y="3796750"/>
            <a:chExt cx="7348555" cy="773014"/>
          </a:xfrm>
          <a:solidFill>
            <a:schemeClr val="bg1">
              <a:lumMod val="50000"/>
            </a:schemeClr>
          </a:solidFill>
        </p:grpSpPr>
        <p:grpSp>
          <p:nvGrpSpPr>
            <p:cNvPr id="62" name="Group 61"/>
            <p:cNvGrpSpPr/>
            <p:nvPr/>
          </p:nvGrpSpPr>
          <p:grpSpPr>
            <a:xfrm>
              <a:off x="2134036" y="3796750"/>
              <a:ext cx="7348555" cy="773014"/>
              <a:chOff x="4220425" y="1155555"/>
              <a:chExt cx="9241105" cy="1054970"/>
            </a:xfrm>
            <a:grpFill/>
          </p:grpSpPr>
          <p:sp>
            <p:nvSpPr>
              <p:cNvPr id="65" name="Right Arrow 5"/>
              <p:cNvSpPr/>
              <p:nvPr/>
            </p:nvSpPr>
            <p:spPr>
              <a:xfrm rot="16200000">
                <a:off x="8313493" y="-2937513"/>
                <a:ext cx="1054970" cy="9241105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grpFill/>
              <a:ln w="19050" cap="sq" cmpd="sng">
                <a:noFill/>
                <a:miter lim="800000"/>
              </a:ln>
              <a:effectLst/>
            </p:spPr>
            <p:txBody>
              <a:bodyPr rot="0" spcFirstLastPara="0" vertOverflow="overflow" horzOverflow="overflow" vert="horz" wrap="square" lIns="137160" tIns="102870" rIns="102870" bIns="10287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450"/>
                  </a:spcBef>
                </a:pPr>
                <a:endParaRPr lang="en-US" sz="1800" dirty="0" err="1">
                  <a:solidFill>
                    <a:srgbClr val="FFFFFF"/>
                  </a:solidFill>
                </a:endParaRPr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5181589" y="1294965"/>
                <a:ext cx="8239395" cy="550542"/>
              </a:xfrm>
              <a:prstGeom prst="rect">
                <a:avLst/>
              </a:prstGeom>
              <a:grpFill/>
              <a:effectLst/>
            </p:spPr>
            <p:txBody>
              <a:bodyPr wrap="square">
                <a:spAutoFit/>
              </a:bodyPr>
              <a:lstStyle/>
              <a:p>
                <a:pPr fontAlgn="base">
                  <a:buClr>
                    <a:srgbClr val="007DB8"/>
                  </a:buClr>
                </a:pPr>
                <a:r>
                  <a:rPr lang="en-US" sz="1500" b="1" cap="all" dirty="0">
                    <a:solidFill>
                      <a:srgbClr val="FFFFFF"/>
                    </a:solidFill>
                  </a:rPr>
                  <a:t>Joint account plans for top customers </a:t>
                </a:r>
              </a:p>
            </p:txBody>
          </p:sp>
        </p:grpSp>
        <p:sp>
          <p:nvSpPr>
            <p:cNvPr id="64" name="TextBox 63"/>
            <p:cNvSpPr txBox="1"/>
            <p:nvPr/>
          </p:nvSpPr>
          <p:spPr>
            <a:xfrm>
              <a:off x="2289427" y="3884268"/>
              <a:ext cx="390832" cy="4610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 fontAlgn="base">
                <a:buClr>
                  <a:srgbClr val="007DB8"/>
                </a:buClr>
              </a:pPr>
              <a:r>
                <a:rPr lang="en-US" sz="1800" dirty="0">
                  <a:solidFill>
                    <a:srgbClr val="FFFFFF"/>
                  </a:solidFill>
                </a:rPr>
                <a:t>4</a:t>
              </a:r>
              <a:endParaRPr lang="en-US" sz="825" dirty="0">
                <a:solidFill>
                  <a:srgbClr val="FFFFFF"/>
                </a:solidFill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956930" y="4763386"/>
            <a:ext cx="303028" cy="212651"/>
          </a:xfrm>
          <a:prstGeom prst="rect">
            <a:avLst/>
          </a:prstGeom>
          <a:solidFill>
            <a:schemeClr val="bg2"/>
          </a:solidFill>
          <a:ln w="12700" cmpd="sng">
            <a:noFill/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US" sz="2000" dirty="0" err="1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7366147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212274" y="2425269"/>
            <a:ext cx="6312018" cy="1661993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/>
              <a:t>DELL TECHNOLOGIES</a:t>
            </a:r>
            <a:br>
              <a:rPr lang="en-US" dirty="0"/>
            </a:br>
            <a:br>
              <a:rPr lang="en-US" dirty="0"/>
            </a:br>
            <a:r>
              <a:rPr lang="pl-PL" dirty="0"/>
              <a:t>1</a:t>
            </a:r>
            <a:r>
              <a:rPr lang="pl-PL" baseline="30000" dirty="0"/>
              <a:t>st </a:t>
            </a:r>
            <a:r>
              <a:rPr lang="pl-PL" dirty="0"/>
              <a:t> </a:t>
            </a:r>
            <a:r>
              <a:rPr lang="en-US" dirty="0"/>
              <a:t> A</a:t>
            </a:r>
            <a:r>
              <a:rPr lang="pl-PL" dirty="0"/>
              <a:t>nniversary</a:t>
            </a:r>
            <a:br>
              <a:rPr lang="pl-PL" dirty="0"/>
            </a:br>
            <a:endParaRPr lang="pl-PL" dirty="0"/>
          </a:p>
        </p:txBody>
      </p:sp>
      <p:sp>
        <p:nvSpPr>
          <p:cNvPr id="6" name="flFirstPage"/>
          <p:cNvSpPr txBox="1"/>
          <p:nvPr/>
        </p:nvSpPr>
        <p:spPr>
          <a:xfrm>
            <a:off x="1143001" y="4739645"/>
            <a:ext cx="138546" cy="230824"/>
          </a:xfrm>
          <a:prstGeom prst="rect">
            <a:avLst/>
          </a:prstGeom>
          <a:noFill/>
        </p:spPr>
        <p:txBody>
          <a:bodyPr vert="horz" wrap="none" lIns="68571" tIns="34286" rIns="68571" bIns="34286" rtlCol="0">
            <a:spAutoFit/>
          </a:bodyPr>
          <a:lstStyle/>
          <a:p>
            <a:pPr fontAlgn="base">
              <a:buClr>
                <a:srgbClr val="007DB8"/>
              </a:buClr>
            </a:pPr>
            <a:endParaRPr lang="pl-PL" sz="1050" dirty="0" err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737046"/>
      </p:ext>
    </p:extLst>
  </p:cSld>
  <p:clrMapOvr>
    <a:masterClrMapping/>
  </p:clrMapOvr>
  <p:transition spd="med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247" y="0"/>
            <a:ext cx="9165402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5075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5517" y="1194676"/>
            <a:ext cx="78372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bg2"/>
              </a:solidFill>
              <a:latin typeface="+mn-lt"/>
            </a:endParaRPr>
          </a:p>
          <a:p>
            <a:pPr marL="742950" lvl="1" indent="-28575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bg2"/>
              </a:solidFill>
              <a:latin typeface="+mn-lt"/>
            </a:endParaRPr>
          </a:p>
          <a:p>
            <a:pPr marL="742950" lvl="1" indent="-28575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bg2"/>
              </a:solidFill>
              <a:latin typeface="+mn-lt"/>
            </a:endParaRP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bg2"/>
              </a:solidFill>
              <a:latin typeface="+mn-lt"/>
            </a:endParaRP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1800" dirty="0" err="1">
              <a:solidFill>
                <a:schemeClr val="bg2"/>
              </a:solidFill>
              <a:latin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65010" tIns="293595" rIns="1309275" bIns="720498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1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"It will set back innovation and distract from innovation,"</a:t>
            </a:r>
            <a:endParaRPr kumimoji="0" lang="en-US" altLang="en-US" sz="1000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endParaRPr kumimoji="0" lang="en-US" altLang="en-US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7" name="Picture 6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sp>
          <p:nvSpPr>
            <p:cNvPr id="8" name="Shape 19120"/>
            <p:cNvSpPr/>
            <p:nvPr/>
          </p:nvSpPr>
          <p:spPr>
            <a:xfrm>
              <a:off x="1566672" y="1859280"/>
              <a:ext cx="1871472" cy="1432560"/>
            </a:xfrm>
            <a:custGeom>
              <a:avLst/>
              <a:gdLst/>
              <a:ahLst/>
              <a:cxnLst/>
              <a:rect l="0" t="0" r="0" b="0"/>
              <a:pathLst>
                <a:path w="1871472" h="1432560">
                  <a:moveTo>
                    <a:pt x="0" y="0"/>
                  </a:moveTo>
                  <a:lnTo>
                    <a:pt x="1871472" y="0"/>
                  </a:lnTo>
                  <a:lnTo>
                    <a:pt x="1871472" y="1432560"/>
                  </a:lnTo>
                  <a:lnTo>
                    <a:pt x="0" y="143256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>
                <a:alpha val="65098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223262" y="2231390"/>
              <a:ext cx="742193" cy="45200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2400" b="1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Too</a:t>
              </a:r>
              <a:endParaRPr lang="en-US" sz="1000">
                <a:solidFill>
                  <a:srgbClr val="FFFF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256790" y="2560299"/>
              <a:ext cx="653662" cy="45245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2400" b="1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Big</a:t>
              </a:r>
              <a:endParaRPr lang="en-US" sz="10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11" name="Shape 19121"/>
            <p:cNvSpPr/>
            <p:nvPr/>
          </p:nvSpPr>
          <p:spPr>
            <a:xfrm>
              <a:off x="3569208" y="1869948"/>
              <a:ext cx="1874520" cy="1434084"/>
            </a:xfrm>
            <a:custGeom>
              <a:avLst/>
              <a:gdLst/>
              <a:ahLst/>
              <a:cxnLst/>
              <a:rect l="0" t="0" r="0" b="0"/>
              <a:pathLst>
                <a:path w="1874520" h="1434084">
                  <a:moveTo>
                    <a:pt x="0" y="0"/>
                  </a:moveTo>
                  <a:lnTo>
                    <a:pt x="1874520" y="0"/>
                  </a:lnTo>
                  <a:lnTo>
                    <a:pt x="1874520" y="1434084"/>
                  </a:lnTo>
                  <a:lnTo>
                    <a:pt x="0" y="1434084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>
                <a:alpha val="65098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227322" y="2242799"/>
              <a:ext cx="742440" cy="45245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2400" b="1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Too</a:t>
              </a:r>
              <a:endParaRPr lang="en-US" sz="1000">
                <a:solidFill>
                  <a:srgbClr val="FFFF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728974" y="2572512"/>
              <a:ext cx="2069083" cy="45200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2400" b="1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Much Debt</a:t>
              </a:r>
              <a:endParaRPr lang="en-US" sz="1000">
                <a:solidFill>
                  <a:srgbClr val="FFFF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14" name="Shape 19122"/>
            <p:cNvSpPr/>
            <p:nvPr/>
          </p:nvSpPr>
          <p:spPr>
            <a:xfrm>
              <a:off x="5574792" y="1869948"/>
              <a:ext cx="2037588" cy="1434084"/>
            </a:xfrm>
            <a:custGeom>
              <a:avLst/>
              <a:gdLst/>
              <a:ahLst/>
              <a:cxnLst/>
              <a:rect l="0" t="0" r="0" b="0"/>
              <a:pathLst>
                <a:path w="2037588" h="1434084">
                  <a:moveTo>
                    <a:pt x="0" y="0"/>
                  </a:moveTo>
                  <a:lnTo>
                    <a:pt x="2037588" y="0"/>
                  </a:lnTo>
                  <a:lnTo>
                    <a:pt x="2037588" y="1434084"/>
                  </a:lnTo>
                  <a:lnTo>
                    <a:pt x="0" y="1434084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>
                <a:alpha val="65098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984748" y="2242799"/>
              <a:ext cx="1734276" cy="45245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2400" b="1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No More </a:t>
              </a:r>
              <a:endParaRPr lang="en-US" sz="1000">
                <a:solidFill>
                  <a:srgbClr val="FFFF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824728" y="2572512"/>
              <a:ext cx="2049557" cy="45200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2400" b="1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Innovation</a:t>
              </a:r>
              <a:endParaRPr lang="en-US" sz="1000">
                <a:solidFill>
                  <a:srgbClr val="FFFF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65760" y="294260"/>
              <a:ext cx="6283950" cy="67800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3600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Big Mergers Are Tough</a:t>
              </a:r>
              <a:endParaRPr lang="en-US" sz="10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76123" y="813181"/>
              <a:ext cx="7594059" cy="45119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2400" i="1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What People Were Saying 12 Months Ago</a:t>
              </a:r>
              <a:endParaRPr lang="en-US" sz="10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sp>
        <p:nvSpPr>
          <p:cNvPr id="19" name="Rectangle 23"/>
          <p:cNvSpPr>
            <a:spLocks noChangeArrowheads="1"/>
          </p:cNvSpPr>
          <p:nvPr/>
        </p:nvSpPr>
        <p:spPr bwMode="auto">
          <a:xfrm>
            <a:off x="-91440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000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b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0649786"/>
      </p:ext>
    </p:extLst>
  </p:cSld>
  <p:clrMapOvr>
    <a:masterClrMapping/>
  </p:clrMapOvr>
  <p:transition spd="med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5517" y="1194676"/>
            <a:ext cx="78372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bg2"/>
              </a:solidFill>
              <a:latin typeface="+mn-lt"/>
            </a:endParaRPr>
          </a:p>
          <a:p>
            <a:pPr marL="742950" lvl="1" indent="-28575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bg2"/>
              </a:solidFill>
              <a:latin typeface="+mn-lt"/>
            </a:endParaRPr>
          </a:p>
          <a:p>
            <a:pPr marL="742950" lvl="1" indent="-28575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bg2"/>
              </a:solidFill>
              <a:latin typeface="+mn-lt"/>
            </a:endParaRP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bg2"/>
              </a:solidFill>
              <a:latin typeface="+mn-lt"/>
            </a:endParaRP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1800" dirty="0" err="1">
              <a:solidFill>
                <a:schemeClr val="bg2"/>
              </a:solidFill>
              <a:latin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2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112" tIns="914112" rIns="914112" bIns="914112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11685931" cy="5143500"/>
            <a:chOff x="0" y="0"/>
            <a:chExt cx="11685931" cy="5143500"/>
          </a:xfrm>
        </p:grpSpPr>
        <p:pic>
          <p:nvPicPr>
            <p:cNvPr id="6" name="Picture 5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7805928" y="4840225"/>
              <a:ext cx="1075944" cy="138684"/>
            </a:xfrm>
            <a:prstGeom prst="rect">
              <a:avLst/>
            </a:prstGeom>
          </p:spPr>
        </p:pic>
        <p:pic>
          <p:nvPicPr>
            <p:cNvPr id="7" name="Picture 6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sp>
          <p:nvSpPr>
            <p:cNvPr id="8" name="Shape 19126"/>
            <p:cNvSpPr/>
            <p:nvPr/>
          </p:nvSpPr>
          <p:spPr>
            <a:xfrm>
              <a:off x="2511552" y="1331977"/>
              <a:ext cx="4203192" cy="533400"/>
            </a:xfrm>
            <a:custGeom>
              <a:avLst/>
              <a:gdLst/>
              <a:ahLst/>
              <a:cxnLst/>
              <a:rect l="0" t="0" r="0" b="0"/>
              <a:pathLst>
                <a:path w="4203192" h="533400">
                  <a:moveTo>
                    <a:pt x="0" y="0"/>
                  </a:moveTo>
                  <a:lnTo>
                    <a:pt x="4203192" y="0"/>
                  </a:lnTo>
                  <a:lnTo>
                    <a:pt x="4203192" y="533400"/>
                  </a:lnTo>
                  <a:lnTo>
                    <a:pt x="0" y="53340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>
                <a:alpha val="50196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819398" y="1462581"/>
              <a:ext cx="2105495" cy="3774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2000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$74B revenue</a:t>
              </a:r>
              <a:endParaRPr lang="en-US" sz="10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403215" y="1463617"/>
              <a:ext cx="125128" cy="25086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2000" baseline="3000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1</a:t>
              </a:r>
              <a:endParaRPr lang="en-US" sz="1000">
                <a:solidFill>
                  <a:srgbClr val="FFFF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11" name="Shape 19127"/>
            <p:cNvSpPr/>
            <p:nvPr/>
          </p:nvSpPr>
          <p:spPr>
            <a:xfrm>
              <a:off x="2511552" y="1941577"/>
              <a:ext cx="4203192" cy="533400"/>
            </a:xfrm>
            <a:custGeom>
              <a:avLst/>
              <a:gdLst/>
              <a:ahLst/>
              <a:cxnLst/>
              <a:rect l="0" t="0" r="0" b="0"/>
              <a:pathLst>
                <a:path w="4203192" h="533400">
                  <a:moveTo>
                    <a:pt x="0" y="0"/>
                  </a:moveTo>
                  <a:lnTo>
                    <a:pt x="4203192" y="0"/>
                  </a:lnTo>
                  <a:lnTo>
                    <a:pt x="4203192" y="533400"/>
                  </a:lnTo>
                  <a:lnTo>
                    <a:pt x="0" y="53340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>
                <a:alpha val="50196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218688" y="2072435"/>
              <a:ext cx="3832838" cy="3774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200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Serving 98% Fortune 500</a:t>
              </a:r>
              <a:endParaRPr lang="en-US" sz="1000">
                <a:solidFill>
                  <a:srgbClr val="FFFF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13" name="Shape 19128"/>
            <p:cNvSpPr/>
            <p:nvPr/>
          </p:nvSpPr>
          <p:spPr>
            <a:xfrm>
              <a:off x="2511552" y="2551177"/>
              <a:ext cx="4203192" cy="533400"/>
            </a:xfrm>
            <a:custGeom>
              <a:avLst/>
              <a:gdLst/>
              <a:ahLst/>
              <a:cxnLst/>
              <a:rect l="0" t="0" r="0" b="0"/>
              <a:pathLst>
                <a:path w="4203192" h="533400">
                  <a:moveTo>
                    <a:pt x="0" y="0"/>
                  </a:moveTo>
                  <a:lnTo>
                    <a:pt x="4203192" y="0"/>
                  </a:lnTo>
                  <a:lnTo>
                    <a:pt x="4203192" y="533400"/>
                  </a:lnTo>
                  <a:lnTo>
                    <a:pt x="0" y="53340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>
                <a:alpha val="50196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006852" y="2682035"/>
              <a:ext cx="4390966" cy="3774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200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Over 140,000 team members</a:t>
              </a:r>
              <a:endParaRPr lang="en-US" sz="1000">
                <a:solidFill>
                  <a:srgbClr val="FFFF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15" name="Shape 19129"/>
            <p:cNvSpPr/>
            <p:nvPr/>
          </p:nvSpPr>
          <p:spPr>
            <a:xfrm>
              <a:off x="2511552" y="3160777"/>
              <a:ext cx="4203192" cy="914400"/>
            </a:xfrm>
            <a:custGeom>
              <a:avLst/>
              <a:gdLst/>
              <a:ahLst/>
              <a:cxnLst/>
              <a:rect l="0" t="0" r="0" b="0"/>
              <a:pathLst>
                <a:path w="4203192" h="914400">
                  <a:moveTo>
                    <a:pt x="0" y="0"/>
                  </a:moveTo>
                  <a:lnTo>
                    <a:pt x="4203192" y="0"/>
                  </a:lnTo>
                  <a:lnTo>
                    <a:pt x="4203192" y="914400"/>
                  </a:lnTo>
                  <a:lnTo>
                    <a:pt x="0" y="91440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>
                <a:alpha val="50196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738628" y="3329989"/>
              <a:ext cx="188255" cy="3774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200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3</a:t>
              </a:r>
              <a:endParaRPr lang="en-US" sz="1000">
                <a:solidFill>
                  <a:srgbClr val="FFFF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880360" y="3329989"/>
              <a:ext cx="188255" cy="3774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200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0</a:t>
              </a:r>
              <a:endParaRPr lang="en-US" sz="1000">
                <a:solidFill>
                  <a:srgbClr val="FFFF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021867" y="3329989"/>
              <a:ext cx="4822152" cy="3774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200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,000 full time customer services </a:t>
              </a:r>
              <a:endParaRPr lang="en-US" sz="1000">
                <a:solidFill>
                  <a:srgbClr val="FFFF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106166" y="3634789"/>
              <a:ext cx="4128971" cy="3774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200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and support team members</a:t>
              </a:r>
              <a:endParaRPr lang="en-US" sz="1000">
                <a:solidFill>
                  <a:srgbClr val="FFFF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20" name="Shape 19130"/>
            <p:cNvSpPr/>
            <p:nvPr/>
          </p:nvSpPr>
          <p:spPr>
            <a:xfrm>
              <a:off x="2511552" y="4151377"/>
              <a:ext cx="4203192" cy="533400"/>
            </a:xfrm>
            <a:custGeom>
              <a:avLst/>
              <a:gdLst/>
              <a:ahLst/>
              <a:cxnLst/>
              <a:rect l="0" t="0" r="0" b="0"/>
              <a:pathLst>
                <a:path w="4203192" h="533400">
                  <a:moveTo>
                    <a:pt x="0" y="0"/>
                  </a:moveTo>
                  <a:lnTo>
                    <a:pt x="4203192" y="0"/>
                  </a:lnTo>
                  <a:lnTo>
                    <a:pt x="4203192" y="533400"/>
                  </a:lnTo>
                  <a:lnTo>
                    <a:pt x="0" y="53340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>
                <a:alpha val="50196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894074" y="4282264"/>
              <a:ext cx="565339" cy="37787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200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180</a:t>
              </a:r>
              <a:endParaRPr lang="en-US" sz="1000">
                <a:solidFill>
                  <a:srgbClr val="FFFF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319102" y="4282264"/>
              <a:ext cx="1467103" cy="37787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200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countries</a:t>
              </a:r>
              <a:endParaRPr lang="en-US" sz="1000">
                <a:solidFill>
                  <a:srgbClr val="FFFF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43230" y="4829442"/>
              <a:ext cx="84546" cy="16950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900">
                  <a:solidFill>
                    <a:srgbClr val="D9D9D9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1</a:t>
              </a:r>
              <a:endParaRPr lang="en-US" sz="1000">
                <a:solidFill>
                  <a:srgbClr val="FFFF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07124" y="4829442"/>
              <a:ext cx="5281419" cy="16950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900">
                  <a:solidFill>
                    <a:srgbClr val="D9D9D9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Pro Forma revenue for the fiscal year ended Feb. 3, 2017 as filed in the Form </a:t>
              </a:r>
              <a:endParaRPr lang="en-US" sz="1000">
                <a:solidFill>
                  <a:srgbClr val="FFFF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276878" y="4829442"/>
              <a:ext cx="169524" cy="16950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900">
                  <a:solidFill>
                    <a:srgbClr val="D9D9D9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10</a:t>
              </a:r>
              <a:endParaRPr lang="en-US" sz="1000">
                <a:solidFill>
                  <a:srgbClr val="FFFF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410456" y="4829442"/>
              <a:ext cx="50624" cy="16950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900">
                  <a:solidFill>
                    <a:srgbClr val="D9D9D9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-</a:t>
              </a:r>
              <a:endParaRPr lang="en-US" sz="1000">
                <a:solidFill>
                  <a:srgbClr val="FFFF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448556" y="4829442"/>
              <a:ext cx="1410456" cy="16950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900">
                  <a:solidFill>
                    <a:srgbClr val="D9D9D9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K on March 31, 2017</a:t>
              </a:r>
              <a:endParaRPr lang="en-US" sz="1000">
                <a:solidFill>
                  <a:srgbClr val="FFFF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65760" y="375171"/>
              <a:ext cx="2973492" cy="57155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3600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We’re BIG!</a:t>
              </a:r>
              <a:endParaRPr lang="en-US" sz="10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76123" y="853407"/>
              <a:ext cx="11309808" cy="38103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2400" i="1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The World’s Largest Private Company In Numbers</a:t>
              </a:r>
              <a:endParaRPr lang="en-US" sz="10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pic>
          <p:nvPicPr>
            <p:cNvPr id="30" name="Picture 29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7805928" y="4840225"/>
              <a:ext cx="1075944" cy="138684"/>
            </a:xfrm>
            <a:prstGeom prst="rect">
              <a:avLst/>
            </a:prstGeom>
          </p:spPr>
        </p:pic>
      </p:grpSp>
      <p:sp>
        <p:nvSpPr>
          <p:cNvPr id="31" name="Rectangle 4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000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endParaRPr kumimoji="0" lang="en-US" altLang="en-US" sz="1000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372308"/>
      </p:ext>
    </p:extLst>
  </p:cSld>
  <p:clrMapOvr>
    <a:masterClrMapping/>
  </p:clrMapOvr>
  <p:transition spd="med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5517" y="1194676"/>
            <a:ext cx="78372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bg2"/>
              </a:solidFill>
              <a:latin typeface="+mn-lt"/>
            </a:endParaRPr>
          </a:p>
          <a:p>
            <a:pPr marL="742950" lvl="1" indent="-28575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bg2"/>
              </a:solidFill>
              <a:latin typeface="+mn-lt"/>
            </a:endParaRPr>
          </a:p>
          <a:p>
            <a:pPr marL="742950" lvl="1" indent="-28575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bg2"/>
              </a:solidFill>
              <a:latin typeface="+mn-lt"/>
            </a:endParaRP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bg2"/>
              </a:solidFill>
              <a:latin typeface="+mn-lt"/>
            </a:endParaRP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1800" dirty="0" err="1">
              <a:solidFill>
                <a:schemeClr val="bg2"/>
              </a:solidFill>
              <a:latin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-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1137" name="Picture 1859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512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91440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b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750232"/>
      </p:ext>
    </p:extLst>
  </p:cSld>
  <p:clrMapOvr>
    <a:masterClrMapping/>
  </p:clrMapOvr>
  <p:transition spd="med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5517" y="1194676"/>
            <a:ext cx="78372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bg2"/>
              </a:solidFill>
              <a:latin typeface="+mn-lt"/>
            </a:endParaRPr>
          </a:p>
          <a:p>
            <a:pPr marL="742950" lvl="1" indent="-28575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bg2"/>
              </a:solidFill>
              <a:latin typeface="+mn-lt"/>
            </a:endParaRPr>
          </a:p>
          <a:p>
            <a:pPr marL="742950" lvl="1" indent="-28575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bg2"/>
              </a:solidFill>
              <a:latin typeface="+mn-lt"/>
            </a:endParaRP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bg2"/>
              </a:solidFill>
              <a:latin typeface="+mn-lt"/>
            </a:endParaRP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1800" dirty="0" err="1">
              <a:solidFill>
                <a:schemeClr val="bg2"/>
              </a:solidFill>
              <a:latin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-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1137" name="Picture 1859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2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91440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b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766223"/>
      </p:ext>
    </p:extLst>
  </p:cSld>
  <p:clrMapOvr>
    <a:masterClrMapping/>
  </p:clrMapOvr>
  <p:transition spd="med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5517" y="1194676"/>
            <a:ext cx="78372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bg2"/>
              </a:solidFill>
              <a:latin typeface="+mn-lt"/>
            </a:endParaRPr>
          </a:p>
          <a:p>
            <a:pPr marL="742950" lvl="1" indent="-28575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bg2"/>
              </a:solidFill>
              <a:latin typeface="+mn-lt"/>
            </a:endParaRPr>
          </a:p>
          <a:p>
            <a:pPr marL="742950" lvl="1" indent="-28575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bg2"/>
              </a:solidFill>
              <a:latin typeface="+mn-lt"/>
            </a:endParaRP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bg2"/>
              </a:solidFill>
              <a:latin typeface="+mn-lt"/>
            </a:endParaRP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1800" dirty="0" err="1">
              <a:solidFill>
                <a:schemeClr val="bg2"/>
              </a:solidFill>
              <a:latin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2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6" name="Picture 5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sp>
          <p:nvSpPr>
            <p:cNvPr id="7" name="Shape 19225"/>
            <p:cNvSpPr/>
            <p:nvPr/>
          </p:nvSpPr>
          <p:spPr>
            <a:xfrm>
              <a:off x="4657344" y="2052828"/>
              <a:ext cx="2133600" cy="1295400"/>
            </a:xfrm>
            <a:custGeom>
              <a:avLst/>
              <a:gdLst/>
              <a:ahLst/>
              <a:cxnLst/>
              <a:rect l="0" t="0" r="0" b="0"/>
              <a:pathLst>
                <a:path w="2133600" h="1295400">
                  <a:moveTo>
                    <a:pt x="0" y="0"/>
                  </a:moveTo>
                  <a:lnTo>
                    <a:pt x="2133600" y="0"/>
                  </a:lnTo>
                  <a:lnTo>
                    <a:pt x="2133600" y="1295400"/>
                  </a:lnTo>
                  <a:lnTo>
                    <a:pt x="0" y="129540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>
                <a:alpha val="50196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977384" y="2852828"/>
              <a:ext cx="158447" cy="26487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40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P</a:t>
              </a:r>
              <a:endParaRPr lang="en-US" sz="1000">
                <a:solidFill>
                  <a:srgbClr val="FFFF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096256" y="2852828"/>
              <a:ext cx="1891611" cy="26487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40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atents and patent </a:t>
              </a:r>
              <a:endParaRPr lang="en-US" sz="1000">
                <a:solidFill>
                  <a:srgbClr val="FFFF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253228" y="3045382"/>
              <a:ext cx="1251202" cy="26442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40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applications</a:t>
              </a:r>
              <a:endParaRPr lang="en-US" sz="1000">
                <a:solidFill>
                  <a:srgbClr val="FFFF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65760" y="801370"/>
              <a:ext cx="4569956" cy="45119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2400" i="1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Innovation Is At Our Core</a:t>
              </a:r>
              <a:endParaRPr lang="en-US" sz="1000">
                <a:solidFill>
                  <a:srgbClr val="FFFF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12" name="Shape 1638"/>
            <p:cNvSpPr/>
            <p:nvPr/>
          </p:nvSpPr>
          <p:spPr>
            <a:xfrm>
              <a:off x="5528818" y="2577846"/>
              <a:ext cx="68834" cy="137795"/>
            </a:xfrm>
            <a:custGeom>
              <a:avLst/>
              <a:gdLst/>
              <a:ahLst/>
              <a:cxnLst/>
              <a:rect l="0" t="0" r="0" b="0"/>
              <a:pathLst>
                <a:path w="68834" h="137795">
                  <a:moveTo>
                    <a:pt x="34036" y="0"/>
                  </a:moveTo>
                  <a:cubicBezTo>
                    <a:pt x="45720" y="0"/>
                    <a:pt x="54356" y="2667"/>
                    <a:pt x="60198" y="8001"/>
                  </a:cubicBezTo>
                  <a:cubicBezTo>
                    <a:pt x="65913" y="13208"/>
                    <a:pt x="68834" y="21844"/>
                    <a:pt x="68834" y="33655"/>
                  </a:cubicBezTo>
                  <a:cubicBezTo>
                    <a:pt x="68834" y="41021"/>
                    <a:pt x="67691" y="48387"/>
                    <a:pt x="65405" y="55753"/>
                  </a:cubicBezTo>
                  <a:cubicBezTo>
                    <a:pt x="63119" y="63119"/>
                    <a:pt x="60071" y="71247"/>
                    <a:pt x="56261" y="80391"/>
                  </a:cubicBezTo>
                  <a:lnTo>
                    <a:pt x="33274" y="137795"/>
                  </a:lnTo>
                  <a:lnTo>
                    <a:pt x="13208" y="137795"/>
                  </a:lnTo>
                  <a:cubicBezTo>
                    <a:pt x="4826" y="137795"/>
                    <a:pt x="635" y="133731"/>
                    <a:pt x="635" y="125730"/>
                  </a:cubicBezTo>
                  <a:cubicBezTo>
                    <a:pt x="635" y="123190"/>
                    <a:pt x="1397" y="119507"/>
                    <a:pt x="2921" y="114808"/>
                  </a:cubicBezTo>
                  <a:lnTo>
                    <a:pt x="20955" y="65024"/>
                  </a:lnTo>
                  <a:cubicBezTo>
                    <a:pt x="16129" y="64643"/>
                    <a:pt x="11430" y="61722"/>
                    <a:pt x="6858" y="56388"/>
                  </a:cubicBezTo>
                  <a:cubicBezTo>
                    <a:pt x="2286" y="51054"/>
                    <a:pt x="0" y="43434"/>
                    <a:pt x="0" y="33528"/>
                  </a:cubicBezTo>
                  <a:cubicBezTo>
                    <a:pt x="0" y="21717"/>
                    <a:pt x="2794" y="13081"/>
                    <a:pt x="8509" y="7874"/>
                  </a:cubicBezTo>
                  <a:cubicBezTo>
                    <a:pt x="14351" y="2667"/>
                    <a:pt x="22860" y="0"/>
                    <a:pt x="34036" y="0"/>
                  </a:cubicBezTo>
                  <a:close/>
                </a:path>
              </a:pathLst>
            </a:custGeom>
            <a:ln w="9144" cap="flat">
              <a:round/>
            </a:ln>
          </p:spPr>
          <p:style>
            <a:lnRef idx="1">
              <a:srgbClr val="FFFFF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Shape 1639"/>
            <p:cNvSpPr/>
            <p:nvPr/>
          </p:nvSpPr>
          <p:spPr>
            <a:xfrm>
              <a:off x="6327902" y="2226183"/>
              <a:ext cx="242062" cy="421767"/>
            </a:xfrm>
            <a:custGeom>
              <a:avLst/>
              <a:gdLst/>
              <a:ahLst/>
              <a:cxnLst/>
              <a:rect l="0" t="0" r="0" b="0"/>
              <a:pathLst>
                <a:path w="242062" h="421767">
                  <a:moveTo>
                    <a:pt x="24130" y="0"/>
                  </a:moveTo>
                  <a:lnTo>
                    <a:pt x="213614" y="0"/>
                  </a:lnTo>
                  <a:cubicBezTo>
                    <a:pt x="223647" y="0"/>
                    <a:pt x="228600" y="4826"/>
                    <a:pt x="228600" y="14478"/>
                  </a:cubicBezTo>
                  <a:lnTo>
                    <a:pt x="228600" y="42672"/>
                  </a:lnTo>
                  <a:lnTo>
                    <a:pt x="64770" y="42672"/>
                  </a:lnTo>
                  <a:lnTo>
                    <a:pt x="56769" y="165100"/>
                  </a:lnTo>
                  <a:lnTo>
                    <a:pt x="101473" y="165100"/>
                  </a:lnTo>
                  <a:cubicBezTo>
                    <a:pt x="127127" y="165100"/>
                    <a:pt x="149098" y="168275"/>
                    <a:pt x="167386" y="174625"/>
                  </a:cubicBezTo>
                  <a:cubicBezTo>
                    <a:pt x="185547" y="180848"/>
                    <a:pt x="200152" y="189484"/>
                    <a:pt x="211074" y="200406"/>
                  </a:cubicBezTo>
                  <a:cubicBezTo>
                    <a:pt x="222123" y="211328"/>
                    <a:pt x="229997" y="224409"/>
                    <a:pt x="234823" y="239522"/>
                  </a:cubicBezTo>
                  <a:cubicBezTo>
                    <a:pt x="239649" y="254635"/>
                    <a:pt x="242062" y="271018"/>
                    <a:pt x="242062" y="288417"/>
                  </a:cubicBezTo>
                  <a:cubicBezTo>
                    <a:pt x="242062" y="314833"/>
                    <a:pt x="238125" y="336550"/>
                    <a:pt x="230124" y="353822"/>
                  </a:cubicBezTo>
                  <a:cubicBezTo>
                    <a:pt x="222123" y="370967"/>
                    <a:pt x="211582" y="384683"/>
                    <a:pt x="198374" y="394843"/>
                  </a:cubicBezTo>
                  <a:cubicBezTo>
                    <a:pt x="185293" y="405003"/>
                    <a:pt x="170942" y="411988"/>
                    <a:pt x="155194" y="415925"/>
                  </a:cubicBezTo>
                  <a:cubicBezTo>
                    <a:pt x="139446" y="419862"/>
                    <a:pt x="123698" y="421767"/>
                    <a:pt x="107950" y="421767"/>
                  </a:cubicBezTo>
                  <a:cubicBezTo>
                    <a:pt x="101600" y="421767"/>
                    <a:pt x="93980" y="421513"/>
                    <a:pt x="84963" y="420878"/>
                  </a:cubicBezTo>
                  <a:cubicBezTo>
                    <a:pt x="76073" y="420243"/>
                    <a:pt x="66929" y="419608"/>
                    <a:pt x="57785" y="418719"/>
                  </a:cubicBezTo>
                  <a:cubicBezTo>
                    <a:pt x="48514" y="417957"/>
                    <a:pt x="40005" y="416814"/>
                    <a:pt x="32004" y="415417"/>
                  </a:cubicBezTo>
                  <a:cubicBezTo>
                    <a:pt x="24003" y="414020"/>
                    <a:pt x="17399" y="412242"/>
                    <a:pt x="12065" y="410083"/>
                  </a:cubicBezTo>
                  <a:cubicBezTo>
                    <a:pt x="4064" y="407162"/>
                    <a:pt x="0" y="401066"/>
                    <a:pt x="0" y="391795"/>
                  </a:cubicBezTo>
                  <a:lnTo>
                    <a:pt x="0" y="368300"/>
                  </a:lnTo>
                  <a:cubicBezTo>
                    <a:pt x="14478" y="370840"/>
                    <a:pt x="29972" y="373126"/>
                    <a:pt x="46609" y="375285"/>
                  </a:cubicBezTo>
                  <a:cubicBezTo>
                    <a:pt x="63119" y="377444"/>
                    <a:pt x="80137" y="378460"/>
                    <a:pt x="97663" y="378460"/>
                  </a:cubicBezTo>
                  <a:cubicBezTo>
                    <a:pt x="133731" y="378460"/>
                    <a:pt x="158750" y="371094"/>
                    <a:pt x="172847" y="356362"/>
                  </a:cubicBezTo>
                  <a:cubicBezTo>
                    <a:pt x="186817" y="341503"/>
                    <a:pt x="193929" y="319532"/>
                    <a:pt x="193929" y="290195"/>
                  </a:cubicBezTo>
                  <a:cubicBezTo>
                    <a:pt x="193929" y="273558"/>
                    <a:pt x="191770" y="259969"/>
                    <a:pt x="187579" y="249428"/>
                  </a:cubicBezTo>
                  <a:cubicBezTo>
                    <a:pt x="183261" y="239014"/>
                    <a:pt x="177165" y="230632"/>
                    <a:pt x="169164" y="224409"/>
                  </a:cubicBezTo>
                  <a:cubicBezTo>
                    <a:pt x="161163" y="218313"/>
                    <a:pt x="151257" y="213995"/>
                    <a:pt x="139319" y="211582"/>
                  </a:cubicBezTo>
                  <a:cubicBezTo>
                    <a:pt x="127508" y="209042"/>
                    <a:pt x="113792" y="207772"/>
                    <a:pt x="98425" y="207772"/>
                  </a:cubicBezTo>
                  <a:lnTo>
                    <a:pt x="26670" y="207772"/>
                  </a:lnTo>
                  <a:cubicBezTo>
                    <a:pt x="16637" y="207772"/>
                    <a:pt x="11684" y="202692"/>
                    <a:pt x="11684" y="192405"/>
                  </a:cubicBezTo>
                  <a:close/>
                </a:path>
              </a:pathLst>
            </a:custGeom>
            <a:ln w="9144" cap="flat">
              <a:round/>
            </a:ln>
          </p:spPr>
          <p:style>
            <a:lnRef idx="1">
              <a:srgbClr val="FFFFF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Shape 1640"/>
            <p:cNvSpPr/>
            <p:nvPr/>
          </p:nvSpPr>
          <p:spPr>
            <a:xfrm>
              <a:off x="5988685" y="2226183"/>
              <a:ext cx="251841" cy="416306"/>
            </a:xfrm>
            <a:custGeom>
              <a:avLst/>
              <a:gdLst/>
              <a:ahLst/>
              <a:cxnLst/>
              <a:rect l="0" t="0" r="0" b="0"/>
              <a:pathLst>
                <a:path w="251841" h="416306">
                  <a:moveTo>
                    <a:pt x="0" y="0"/>
                  </a:moveTo>
                  <a:lnTo>
                    <a:pt x="233680" y="0"/>
                  </a:lnTo>
                  <a:cubicBezTo>
                    <a:pt x="238379" y="0"/>
                    <a:pt x="242570" y="1016"/>
                    <a:pt x="246253" y="2921"/>
                  </a:cubicBezTo>
                  <a:cubicBezTo>
                    <a:pt x="249936" y="4953"/>
                    <a:pt x="251841" y="9144"/>
                    <a:pt x="251841" y="15621"/>
                  </a:cubicBezTo>
                  <a:lnTo>
                    <a:pt x="251841" y="34544"/>
                  </a:lnTo>
                  <a:cubicBezTo>
                    <a:pt x="233807" y="67564"/>
                    <a:pt x="217297" y="100965"/>
                    <a:pt x="202311" y="134620"/>
                  </a:cubicBezTo>
                  <a:cubicBezTo>
                    <a:pt x="187198" y="168275"/>
                    <a:pt x="173736" y="200914"/>
                    <a:pt x="161925" y="232791"/>
                  </a:cubicBezTo>
                  <a:cubicBezTo>
                    <a:pt x="149987" y="264541"/>
                    <a:pt x="139446" y="295910"/>
                    <a:pt x="130429" y="326644"/>
                  </a:cubicBezTo>
                  <a:cubicBezTo>
                    <a:pt x="121412" y="357251"/>
                    <a:pt x="113792" y="387223"/>
                    <a:pt x="107696" y="416306"/>
                  </a:cubicBezTo>
                  <a:lnTo>
                    <a:pt x="78740" y="416306"/>
                  </a:lnTo>
                  <a:cubicBezTo>
                    <a:pt x="68707" y="416306"/>
                    <a:pt x="63627" y="411353"/>
                    <a:pt x="63627" y="401193"/>
                  </a:cubicBezTo>
                  <a:cubicBezTo>
                    <a:pt x="63627" y="393192"/>
                    <a:pt x="65913" y="380619"/>
                    <a:pt x="70358" y="363347"/>
                  </a:cubicBezTo>
                  <a:cubicBezTo>
                    <a:pt x="77724" y="336677"/>
                    <a:pt x="86614" y="308356"/>
                    <a:pt x="97155" y="278384"/>
                  </a:cubicBezTo>
                  <a:cubicBezTo>
                    <a:pt x="107823" y="248539"/>
                    <a:pt x="118999" y="218948"/>
                    <a:pt x="130937" y="189865"/>
                  </a:cubicBezTo>
                  <a:cubicBezTo>
                    <a:pt x="142875" y="160655"/>
                    <a:pt x="155067" y="132461"/>
                    <a:pt x="167640" y="105156"/>
                  </a:cubicBezTo>
                  <a:cubicBezTo>
                    <a:pt x="180086" y="77851"/>
                    <a:pt x="191389" y="57023"/>
                    <a:pt x="201168" y="42672"/>
                  </a:cubicBezTo>
                  <a:lnTo>
                    <a:pt x="15113" y="42672"/>
                  </a:lnTo>
                  <a:cubicBezTo>
                    <a:pt x="5080" y="42672"/>
                    <a:pt x="0" y="37592"/>
                    <a:pt x="0" y="27559"/>
                  </a:cubicBezTo>
                  <a:close/>
                </a:path>
              </a:pathLst>
            </a:custGeom>
            <a:ln w="9144" cap="flat">
              <a:round/>
            </a:ln>
          </p:spPr>
          <p:style>
            <a:lnRef idx="1">
              <a:srgbClr val="FFFFF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Shape 1641"/>
            <p:cNvSpPr/>
            <p:nvPr/>
          </p:nvSpPr>
          <p:spPr>
            <a:xfrm>
              <a:off x="5661025" y="2226183"/>
              <a:ext cx="251841" cy="416306"/>
            </a:xfrm>
            <a:custGeom>
              <a:avLst/>
              <a:gdLst/>
              <a:ahLst/>
              <a:cxnLst/>
              <a:rect l="0" t="0" r="0" b="0"/>
              <a:pathLst>
                <a:path w="251841" h="416306">
                  <a:moveTo>
                    <a:pt x="0" y="0"/>
                  </a:moveTo>
                  <a:lnTo>
                    <a:pt x="233680" y="0"/>
                  </a:lnTo>
                  <a:cubicBezTo>
                    <a:pt x="238379" y="0"/>
                    <a:pt x="242570" y="1016"/>
                    <a:pt x="246253" y="2921"/>
                  </a:cubicBezTo>
                  <a:cubicBezTo>
                    <a:pt x="249936" y="4953"/>
                    <a:pt x="251841" y="9144"/>
                    <a:pt x="251841" y="15621"/>
                  </a:cubicBezTo>
                  <a:lnTo>
                    <a:pt x="251841" y="34544"/>
                  </a:lnTo>
                  <a:cubicBezTo>
                    <a:pt x="233807" y="67564"/>
                    <a:pt x="217297" y="100965"/>
                    <a:pt x="202311" y="134620"/>
                  </a:cubicBezTo>
                  <a:cubicBezTo>
                    <a:pt x="187198" y="168275"/>
                    <a:pt x="173736" y="200914"/>
                    <a:pt x="161925" y="232791"/>
                  </a:cubicBezTo>
                  <a:cubicBezTo>
                    <a:pt x="149987" y="264541"/>
                    <a:pt x="139446" y="295910"/>
                    <a:pt x="130429" y="326644"/>
                  </a:cubicBezTo>
                  <a:cubicBezTo>
                    <a:pt x="121412" y="357251"/>
                    <a:pt x="113792" y="387223"/>
                    <a:pt x="107696" y="416306"/>
                  </a:cubicBezTo>
                  <a:lnTo>
                    <a:pt x="78740" y="416306"/>
                  </a:lnTo>
                  <a:cubicBezTo>
                    <a:pt x="68707" y="416306"/>
                    <a:pt x="63627" y="411353"/>
                    <a:pt x="63627" y="401193"/>
                  </a:cubicBezTo>
                  <a:cubicBezTo>
                    <a:pt x="63627" y="393192"/>
                    <a:pt x="65913" y="380619"/>
                    <a:pt x="70358" y="363347"/>
                  </a:cubicBezTo>
                  <a:cubicBezTo>
                    <a:pt x="77724" y="336677"/>
                    <a:pt x="86614" y="308356"/>
                    <a:pt x="97155" y="278384"/>
                  </a:cubicBezTo>
                  <a:cubicBezTo>
                    <a:pt x="107823" y="248539"/>
                    <a:pt x="118999" y="218948"/>
                    <a:pt x="130937" y="189865"/>
                  </a:cubicBezTo>
                  <a:cubicBezTo>
                    <a:pt x="142875" y="160655"/>
                    <a:pt x="155067" y="132461"/>
                    <a:pt x="167640" y="105156"/>
                  </a:cubicBezTo>
                  <a:cubicBezTo>
                    <a:pt x="180086" y="77851"/>
                    <a:pt x="191389" y="57023"/>
                    <a:pt x="201168" y="42672"/>
                  </a:cubicBezTo>
                  <a:lnTo>
                    <a:pt x="15113" y="42672"/>
                  </a:lnTo>
                  <a:cubicBezTo>
                    <a:pt x="5080" y="42672"/>
                    <a:pt x="0" y="37592"/>
                    <a:pt x="0" y="27559"/>
                  </a:cubicBezTo>
                  <a:close/>
                </a:path>
              </a:pathLst>
            </a:custGeom>
            <a:ln w="9144" cap="flat">
              <a:round/>
            </a:ln>
          </p:spPr>
          <p:style>
            <a:lnRef idx="1">
              <a:srgbClr val="FFFFF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Shape 1642"/>
            <p:cNvSpPr/>
            <p:nvPr/>
          </p:nvSpPr>
          <p:spPr>
            <a:xfrm>
              <a:off x="5207254" y="2216405"/>
              <a:ext cx="240792" cy="426085"/>
            </a:xfrm>
            <a:custGeom>
              <a:avLst/>
              <a:gdLst/>
              <a:ahLst/>
              <a:cxnLst/>
              <a:rect l="0" t="0" r="0" b="0"/>
              <a:pathLst>
                <a:path w="240792" h="426085">
                  <a:moveTo>
                    <a:pt x="115062" y="0"/>
                  </a:moveTo>
                  <a:cubicBezTo>
                    <a:pt x="156464" y="0"/>
                    <a:pt x="187706" y="9398"/>
                    <a:pt x="208661" y="28321"/>
                  </a:cubicBezTo>
                  <a:cubicBezTo>
                    <a:pt x="229616" y="47117"/>
                    <a:pt x="240157" y="72771"/>
                    <a:pt x="240157" y="105410"/>
                  </a:cubicBezTo>
                  <a:cubicBezTo>
                    <a:pt x="240157" y="121285"/>
                    <a:pt x="237744" y="135255"/>
                    <a:pt x="232791" y="147320"/>
                  </a:cubicBezTo>
                  <a:cubicBezTo>
                    <a:pt x="227965" y="159385"/>
                    <a:pt x="221361" y="170434"/>
                    <a:pt x="213106" y="180340"/>
                  </a:cubicBezTo>
                  <a:cubicBezTo>
                    <a:pt x="204851" y="190246"/>
                    <a:pt x="193802" y="199771"/>
                    <a:pt x="180213" y="208661"/>
                  </a:cubicBezTo>
                  <a:cubicBezTo>
                    <a:pt x="166497" y="217678"/>
                    <a:pt x="156591" y="225425"/>
                    <a:pt x="150368" y="232029"/>
                  </a:cubicBezTo>
                  <a:cubicBezTo>
                    <a:pt x="137033" y="242824"/>
                    <a:pt x="124206" y="253238"/>
                    <a:pt x="112014" y="263271"/>
                  </a:cubicBezTo>
                  <a:cubicBezTo>
                    <a:pt x="99695" y="273304"/>
                    <a:pt x="88900" y="284480"/>
                    <a:pt x="79502" y="296545"/>
                  </a:cubicBezTo>
                  <a:cubicBezTo>
                    <a:pt x="69977" y="308737"/>
                    <a:pt x="62230" y="322453"/>
                    <a:pt x="56007" y="337693"/>
                  </a:cubicBezTo>
                  <a:cubicBezTo>
                    <a:pt x="49784" y="352933"/>
                    <a:pt x="46609" y="368173"/>
                    <a:pt x="46228" y="383413"/>
                  </a:cubicBezTo>
                  <a:lnTo>
                    <a:pt x="225679" y="383413"/>
                  </a:lnTo>
                  <a:cubicBezTo>
                    <a:pt x="235712" y="383413"/>
                    <a:pt x="240792" y="388239"/>
                    <a:pt x="240792" y="397891"/>
                  </a:cubicBezTo>
                  <a:lnTo>
                    <a:pt x="240792" y="426085"/>
                  </a:lnTo>
                  <a:lnTo>
                    <a:pt x="14986" y="426085"/>
                  </a:lnTo>
                  <a:cubicBezTo>
                    <a:pt x="4953" y="426085"/>
                    <a:pt x="0" y="421132"/>
                    <a:pt x="0" y="410972"/>
                  </a:cubicBezTo>
                  <a:lnTo>
                    <a:pt x="0" y="390652"/>
                  </a:lnTo>
                  <a:cubicBezTo>
                    <a:pt x="0" y="369697"/>
                    <a:pt x="2540" y="350774"/>
                    <a:pt x="7620" y="333883"/>
                  </a:cubicBezTo>
                  <a:cubicBezTo>
                    <a:pt x="12700" y="317119"/>
                    <a:pt x="19812" y="301498"/>
                    <a:pt x="29083" y="287274"/>
                  </a:cubicBezTo>
                  <a:cubicBezTo>
                    <a:pt x="38354" y="273050"/>
                    <a:pt x="49530" y="259969"/>
                    <a:pt x="62484" y="247777"/>
                  </a:cubicBezTo>
                  <a:cubicBezTo>
                    <a:pt x="75438" y="235585"/>
                    <a:pt x="88773" y="226314"/>
                    <a:pt x="102235" y="219710"/>
                  </a:cubicBezTo>
                  <a:cubicBezTo>
                    <a:pt x="118999" y="204851"/>
                    <a:pt x="132842" y="193421"/>
                    <a:pt x="143764" y="185420"/>
                  </a:cubicBezTo>
                  <a:cubicBezTo>
                    <a:pt x="154686" y="177419"/>
                    <a:pt x="163830" y="169291"/>
                    <a:pt x="171069" y="161417"/>
                  </a:cubicBezTo>
                  <a:cubicBezTo>
                    <a:pt x="178181" y="153416"/>
                    <a:pt x="183642" y="145034"/>
                    <a:pt x="187198" y="136398"/>
                  </a:cubicBezTo>
                  <a:cubicBezTo>
                    <a:pt x="190754" y="127762"/>
                    <a:pt x="192532" y="117729"/>
                    <a:pt x="192532" y="106553"/>
                  </a:cubicBezTo>
                  <a:cubicBezTo>
                    <a:pt x="192532" y="97282"/>
                    <a:pt x="191262" y="88773"/>
                    <a:pt x="188849" y="81026"/>
                  </a:cubicBezTo>
                  <a:cubicBezTo>
                    <a:pt x="186309" y="73279"/>
                    <a:pt x="181864" y="66548"/>
                    <a:pt x="175641" y="60833"/>
                  </a:cubicBezTo>
                  <a:cubicBezTo>
                    <a:pt x="169291" y="55118"/>
                    <a:pt x="160655" y="50673"/>
                    <a:pt x="149606" y="47498"/>
                  </a:cubicBezTo>
                  <a:cubicBezTo>
                    <a:pt x="138557" y="44196"/>
                    <a:pt x="124460" y="42672"/>
                    <a:pt x="107188" y="42672"/>
                  </a:cubicBezTo>
                  <a:cubicBezTo>
                    <a:pt x="86233" y="42672"/>
                    <a:pt x="68326" y="44323"/>
                    <a:pt x="53467" y="47752"/>
                  </a:cubicBezTo>
                  <a:cubicBezTo>
                    <a:pt x="38481" y="51181"/>
                    <a:pt x="27686" y="52832"/>
                    <a:pt x="21082" y="52832"/>
                  </a:cubicBezTo>
                  <a:cubicBezTo>
                    <a:pt x="14605" y="52832"/>
                    <a:pt x="10414" y="51054"/>
                    <a:pt x="8636" y="47625"/>
                  </a:cubicBezTo>
                  <a:cubicBezTo>
                    <a:pt x="6858" y="44069"/>
                    <a:pt x="6096" y="40640"/>
                    <a:pt x="6096" y="37211"/>
                  </a:cubicBezTo>
                  <a:lnTo>
                    <a:pt x="6096" y="17907"/>
                  </a:lnTo>
                  <a:cubicBezTo>
                    <a:pt x="21590" y="12573"/>
                    <a:pt x="38227" y="8255"/>
                    <a:pt x="55880" y="4953"/>
                  </a:cubicBezTo>
                  <a:cubicBezTo>
                    <a:pt x="73660" y="1651"/>
                    <a:pt x="93345" y="0"/>
                    <a:pt x="115062" y="0"/>
                  </a:cubicBezTo>
                  <a:close/>
                </a:path>
              </a:pathLst>
            </a:custGeom>
            <a:ln w="9144" cap="flat">
              <a:round/>
            </a:ln>
          </p:spPr>
          <p:style>
            <a:lnRef idx="1">
              <a:srgbClr val="FFFFF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Shape 1643"/>
            <p:cNvSpPr/>
            <p:nvPr/>
          </p:nvSpPr>
          <p:spPr>
            <a:xfrm>
              <a:off x="4879594" y="2216405"/>
              <a:ext cx="240792" cy="426085"/>
            </a:xfrm>
            <a:custGeom>
              <a:avLst/>
              <a:gdLst/>
              <a:ahLst/>
              <a:cxnLst/>
              <a:rect l="0" t="0" r="0" b="0"/>
              <a:pathLst>
                <a:path w="240792" h="426085">
                  <a:moveTo>
                    <a:pt x="115062" y="0"/>
                  </a:moveTo>
                  <a:cubicBezTo>
                    <a:pt x="156464" y="0"/>
                    <a:pt x="187706" y="9398"/>
                    <a:pt x="208661" y="28321"/>
                  </a:cubicBezTo>
                  <a:cubicBezTo>
                    <a:pt x="229616" y="47117"/>
                    <a:pt x="240157" y="72771"/>
                    <a:pt x="240157" y="105410"/>
                  </a:cubicBezTo>
                  <a:cubicBezTo>
                    <a:pt x="240157" y="121285"/>
                    <a:pt x="237744" y="135255"/>
                    <a:pt x="232791" y="147320"/>
                  </a:cubicBezTo>
                  <a:cubicBezTo>
                    <a:pt x="227965" y="159385"/>
                    <a:pt x="221361" y="170434"/>
                    <a:pt x="213106" y="180340"/>
                  </a:cubicBezTo>
                  <a:cubicBezTo>
                    <a:pt x="204851" y="190246"/>
                    <a:pt x="193802" y="199771"/>
                    <a:pt x="180213" y="208661"/>
                  </a:cubicBezTo>
                  <a:cubicBezTo>
                    <a:pt x="166497" y="217678"/>
                    <a:pt x="156591" y="225425"/>
                    <a:pt x="150368" y="232029"/>
                  </a:cubicBezTo>
                  <a:cubicBezTo>
                    <a:pt x="137033" y="242824"/>
                    <a:pt x="124206" y="253238"/>
                    <a:pt x="112014" y="263271"/>
                  </a:cubicBezTo>
                  <a:cubicBezTo>
                    <a:pt x="99695" y="273304"/>
                    <a:pt x="88900" y="284480"/>
                    <a:pt x="79502" y="296545"/>
                  </a:cubicBezTo>
                  <a:cubicBezTo>
                    <a:pt x="69977" y="308737"/>
                    <a:pt x="62230" y="322453"/>
                    <a:pt x="56007" y="337693"/>
                  </a:cubicBezTo>
                  <a:cubicBezTo>
                    <a:pt x="49784" y="352933"/>
                    <a:pt x="46609" y="368173"/>
                    <a:pt x="46228" y="383413"/>
                  </a:cubicBezTo>
                  <a:lnTo>
                    <a:pt x="225679" y="383413"/>
                  </a:lnTo>
                  <a:cubicBezTo>
                    <a:pt x="235712" y="383413"/>
                    <a:pt x="240792" y="388239"/>
                    <a:pt x="240792" y="397891"/>
                  </a:cubicBezTo>
                  <a:lnTo>
                    <a:pt x="240792" y="426085"/>
                  </a:lnTo>
                  <a:lnTo>
                    <a:pt x="14986" y="426085"/>
                  </a:lnTo>
                  <a:cubicBezTo>
                    <a:pt x="4953" y="426085"/>
                    <a:pt x="0" y="421132"/>
                    <a:pt x="0" y="410972"/>
                  </a:cubicBezTo>
                  <a:lnTo>
                    <a:pt x="0" y="390652"/>
                  </a:lnTo>
                  <a:cubicBezTo>
                    <a:pt x="0" y="369697"/>
                    <a:pt x="2540" y="350774"/>
                    <a:pt x="7620" y="333883"/>
                  </a:cubicBezTo>
                  <a:cubicBezTo>
                    <a:pt x="12700" y="317119"/>
                    <a:pt x="19812" y="301498"/>
                    <a:pt x="29083" y="287274"/>
                  </a:cubicBezTo>
                  <a:cubicBezTo>
                    <a:pt x="38354" y="273050"/>
                    <a:pt x="49530" y="259969"/>
                    <a:pt x="62484" y="247777"/>
                  </a:cubicBezTo>
                  <a:cubicBezTo>
                    <a:pt x="75438" y="235585"/>
                    <a:pt x="88773" y="226314"/>
                    <a:pt x="102235" y="219710"/>
                  </a:cubicBezTo>
                  <a:cubicBezTo>
                    <a:pt x="118999" y="204851"/>
                    <a:pt x="132842" y="193421"/>
                    <a:pt x="143764" y="185420"/>
                  </a:cubicBezTo>
                  <a:cubicBezTo>
                    <a:pt x="154686" y="177419"/>
                    <a:pt x="163830" y="169291"/>
                    <a:pt x="171069" y="161417"/>
                  </a:cubicBezTo>
                  <a:cubicBezTo>
                    <a:pt x="178181" y="153416"/>
                    <a:pt x="183642" y="145034"/>
                    <a:pt x="187198" y="136398"/>
                  </a:cubicBezTo>
                  <a:cubicBezTo>
                    <a:pt x="190754" y="127762"/>
                    <a:pt x="192532" y="117729"/>
                    <a:pt x="192532" y="106553"/>
                  </a:cubicBezTo>
                  <a:cubicBezTo>
                    <a:pt x="192532" y="97282"/>
                    <a:pt x="191262" y="88773"/>
                    <a:pt x="188849" y="81026"/>
                  </a:cubicBezTo>
                  <a:cubicBezTo>
                    <a:pt x="186309" y="73279"/>
                    <a:pt x="181864" y="66548"/>
                    <a:pt x="175641" y="60833"/>
                  </a:cubicBezTo>
                  <a:cubicBezTo>
                    <a:pt x="169291" y="55118"/>
                    <a:pt x="160655" y="50673"/>
                    <a:pt x="149606" y="47498"/>
                  </a:cubicBezTo>
                  <a:cubicBezTo>
                    <a:pt x="138557" y="44196"/>
                    <a:pt x="124460" y="42672"/>
                    <a:pt x="107188" y="42672"/>
                  </a:cubicBezTo>
                  <a:cubicBezTo>
                    <a:pt x="86233" y="42672"/>
                    <a:pt x="68326" y="44323"/>
                    <a:pt x="53467" y="47752"/>
                  </a:cubicBezTo>
                  <a:cubicBezTo>
                    <a:pt x="38481" y="51181"/>
                    <a:pt x="27686" y="52832"/>
                    <a:pt x="21082" y="52832"/>
                  </a:cubicBezTo>
                  <a:cubicBezTo>
                    <a:pt x="14605" y="52832"/>
                    <a:pt x="10414" y="51054"/>
                    <a:pt x="8636" y="47625"/>
                  </a:cubicBezTo>
                  <a:cubicBezTo>
                    <a:pt x="6858" y="44069"/>
                    <a:pt x="6096" y="40640"/>
                    <a:pt x="6096" y="37211"/>
                  </a:cubicBezTo>
                  <a:lnTo>
                    <a:pt x="6096" y="17907"/>
                  </a:lnTo>
                  <a:cubicBezTo>
                    <a:pt x="21590" y="12573"/>
                    <a:pt x="38227" y="8255"/>
                    <a:pt x="55880" y="4953"/>
                  </a:cubicBezTo>
                  <a:cubicBezTo>
                    <a:pt x="73660" y="1651"/>
                    <a:pt x="93345" y="0"/>
                    <a:pt x="115062" y="0"/>
                  </a:cubicBezTo>
                  <a:close/>
                </a:path>
              </a:pathLst>
            </a:custGeom>
            <a:ln w="9144" cap="flat">
              <a:round/>
            </a:ln>
          </p:spPr>
          <p:style>
            <a:lnRef idx="1">
              <a:srgbClr val="FFFFF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76377" y="5005960"/>
              <a:ext cx="1188181" cy="11300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600">
                  <a:solidFill>
                    <a:srgbClr val="8F8F8F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© Copyright 2017 Dell Inc.</a:t>
              </a:r>
              <a:endParaRPr lang="en-US" sz="1000">
                <a:solidFill>
                  <a:srgbClr val="FFFF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19" name="Shape 19226"/>
            <p:cNvSpPr/>
            <p:nvPr/>
          </p:nvSpPr>
          <p:spPr>
            <a:xfrm>
              <a:off x="2276856" y="2052828"/>
              <a:ext cx="2133600" cy="1295400"/>
            </a:xfrm>
            <a:custGeom>
              <a:avLst/>
              <a:gdLst/>
              <a:ahLst/>
              <a:cxnLst/>
              <a:rect l="0" t="0" r="0" b="0"/>
              <a:pathLst>
                <a:path w="2133600" h="1295400">
                  <a:moveTo>
                    <a:pt x="0" y="0"/>
                  </a:moveTo>
                  <a:lnTo>
                    <a:pt x="2133600" y="0"/>
                  </a:lnTo>
                  <a:lnTo>
                    <a:pt x="2133600" y="1295400"/>
                  </a:lnTo>
                  <a:lnTo>
                    <a:pt x="0" y="1295400"/>
                  </a:lnTo>
                  <a:lnTo>
                    <a:pt x="0" y="0"/>
                  </a:lnTo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>
                <a:alpha val="50196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0" name="Shape 1649"/>
            <p:cNvSpPr/>
            <p:nvPr/>
          </p:nvSpPr>
          <p:spPr>
            <a:xfrm>
              <a:off x="3309366" y="2624329"/>
              <a:ext cx="57912" cy="56769"/>
            </a:xfrm>
            <a:custGeom>
              <a:avLst/>
              <a:gdLst/>
              <a:ahLst/>
              <a:cxnLst/>
              <a:rect l="0" t="0" r="0" b="0"/>
              <a:pathLst>
                <a:path w="57912" h="56769">
                  <a:moveTo>
                    <a:pt x="28575" y="0"/>
                  </a:moveTo>
                  <a:cubicBezTo>
                    <a:pt x="38735" y="0"/>
                    <a:pt x="46228" y="2159"/>
                    <a:pt x="50800" y="6477"/>
                  </a:cubicBezTo>
                  <a:cubicBezTo>
                    <a:pt x="55499" y="10668"/>
                    <a:pt x="57912" y="18161"/>
                    <a:pt x="57912" y="28702"/>
                  </a:cubicBezTo>
                  <a:cubicBezTo>
                    <a:pt x="57912" y="39243"/>
                    <a:pt x="55499" y="46609"/>
                    <a:pt x="50800" y="50673"/>
                  </a:cubicBezTo>
                  <a:cubicBezTo>
                    <a:pt x="46228" y="54737"/>
                    <a:pt x="38735" y="56769"/>
                    <a:pt x="28575" y="56769"/>
                  </a:cubicBezTo>
                  <a:cubicBezTo>
                    <a:pt x="18034" y="56769"/>
                    <a:pt x="10668" y="54737"/>
                    <a:pt x="6350" y="50673"/>
                  </a:cubicBezTo>
                  <a:cubicBezTo>
                    <a:pt x="2032" y="46609"/>
                    <a:pt x="0" y="39243"/>
                    <a:pt x="0" y="28702"/>
                  </a:cubicBezTo>
                  <a:cubicBezTo>
                    <a:pt x="0" y="18161"/>
                    <a:pt x="2286" y="10668"/>
                    <a:pt x="6985" y="6477"/>
                  </a:cubicBezTo>
                  <a:cubicBezTo>
                    <a:pt x="11684" y="2159"/>
                    <a:pt x="18796" y="0"/>
                    <a:pt x="28575" y="0"/>
                  </a:cubicBezTo>
                  <a:close/>
                </a:path>
              </a:pathLst>
            </a:custGeom>
            <a:ln w="9144" cap="flat">
              <a:round/>
            </a:ln>
          </p:spPr>
          <p:style>
            <a:lnRef idx="1">
              <a:srgbClr val="FFFFF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1" name="Shape 1650"/>
            <p:cNvSpPr/>
            <p:nvPr/>
          </p:nvSpPr>
          <p:spPr>
            <a:xfrm>
              <a:off x="2780665" y="2488439"/>
              <a:ext cx="87249" cy="159131"/>
            </a:xfrm>
            <a:custGeom>
              <a:avLst/>
              <a:gdLst/>
              <a:ahLst/>
              <a:cxnLst/>
              <a:rect l="0" t="0" r="0" b="0"/>
              <a:pathLst>
                <a:path w="87249" h="159131">
                  <a:moveTo>
                    <a:pt x="12319" y="0"/>
                  </a:moveTo>
                  <a:lnTo>
                    <a:pt x="0" y="159131"/>
                  </a:lnTo>
                  <a:cubicBezTo>
                    <a:pt x="17145" y="158623"/>
                    <a:pt x="31242" y="156591"/>
                    <a:pt x="42418" y="152654"/>
                  </a:cubicBezTo>
                  <a:cubicBezTo>
                    <a:pt x="53594" y="148844"/>
                    <a:pt x="62611" y="143383"/>
                    <a:pt x="69342" y="136271"/>
                  </a:cubicBezTo>
                  <a:cubicBezTo>
                    <a:pt x="75946" y="129159"/>
                    <a:pt x="80645" y="120650"/>
                    <a:pt x="83312" y="110871"/>
                  </a:cubicBezTo>
                  <a:cubicBezTo>
                    <a:pt x="85979" y="101219"/>
                    <a:pt x="87249" y="90170"/>
                    <a:pt x="87249" y="77978"/>
                  </a:cubicBezTo>
                  <a:cubicBezTo>
                    <a:pt x="87249" y="66675"/>
                    <a:pt x="86106" y="57023"/>
                    <a:pt x="83693" y="49022"/>
                  </a:cubicBezTo>
                  <a:cubicBezTo>
                    <a:pt x="81153" y="41148"/>
                    <a:pt x="77089" y="34290"/>
                    <a:pt x="71120" y="28575"/>
                  </a:cubicBezTo>
                  <a:cubicBezTo>
                    <a:pt x="65278" y="22987"/>
                    <a:pt x="57531" y="17907"/>
                    <a:pt x="48006" y="13335"/>
                  </a:cubicBezTo>
                  <a:cubicBezTo>
                    <a:pt x="38481" y="8890"/>
                    <a:pt x="26543" y="4445"/>
                    <a:pt x="12319" y="0"/>
                  </a:cubicBezTo>
                  <a:close/>
                </a:path>
              </a:pathLst>
            </a:custGeom>
            <a:ln w="9144" cap="flat">
              <a:round/>
            </a:ln>
          </p:spPr>
          <p:style>
            <a:lnRef idx="1">
              <a:srgbClr val="FFFFF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2" name="Shape 1651"/>
            <p:cNvSpPr/>
            <p:nvPr/>
          </p:nvSpPr>
          <p:spPr>
            <a:xfrm>
              <a:off x="3813810" y="2478024"/>
              <a:ext cx="188976" cy="168910"/>
            </a:xfrm>
            <a:custGeom>
              <a:avLst/>
              <a:gdLst/>
              <a:ahLst/>
              <a:cxnLst/>
              <a:rect l="0" t="0" r="0" b="0"/>
              <a:pathLst>
                <a:path w="188976" h="168910">
                  <a:moveTo>
                    <a:pt x="0" y="0"/>
                  </a:moveTo>
                  <a:lnTo>
                    <a:pt x="0" y="168910"/>
                  </a:lnTo>
                  <a:lnTo>
                    <a:pt x="94488" y="168910"/>
                  </a:lnTo>
                  <a:cubicBezTo>
                    <a:pt x="110744" y="168910"/>
                    <a:pt x="124841" y="167513"/>
                    <a:pt x="136779" y="164973"/>
                  </a:cubicBezTo>
                  <a:cubicBezTo>
                    <a:pt x="148844" y="162306"/>
                    <a:pt x="158623" y="157861"/>
                    <a:pt x="166370" y="151511"/>
                  </a:cubicBezTo>
                  <a:cubicBezTo>
                    <a:pt x="174117" y="145161"/>
                    <a:pt x="179832" y="136525"/>
                    <a:pt x="183388" y="125603"/>
                  </a:cubicBezTo>
                  <a:cubicBezTo>
                    <a:pt x="187071" y="114681"/>
                    <a:pt x="188976" y="100584"/>
                    <a:pt x="188976" y="83566"/>
                  </a:cubicBezTo>
                  <a:cubicBezTo>
                    <a:pt x="188976" y="67691"/>
                    <a:pt x="186944" y="54356"/>
                    <a:pt x="182880" y="43561"/>
                  </a:cubicBezTo>
                  <a:cubicBezTo>
                    <a:pt x="178816" y="32893"/>
                    <a:pt x="172593" y="24257"/>
                    <a:pt x="164211" y="17653"/>
                  </a:cubicBezTo>
                  <a:cubicBezTo>
                    <a:pt x="155956" y="11176"/>
                    <a:pt x="145796" y="6604"/>
                    <a:pt x="133731" y="3937"/>
                  </a:cubicBezTo>
                  <a:cubicBezTo>
                    <a:pt x="121793" y="1397"/>
                    <a:pt x="107823" y="0"/>
                    <a:pt x="91948" y="0"/>
                  </a:cubicBezTo>
                  <a:close/>
                </a:path>
              </a:pathLst>
            </a:custGeom>
            <a:ln w="9144" cap="flat">
              <a:round/>
            </a:ln>
          </p:spPr>
          <p:style>
            <a:lnRef idx="1">
              <a:srgbClr val="FFFFF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3" name="Shape 1652"/>
            <p:cNvSpPr/>
            <p:nvPr/>
          </p:nvSpPr>
          <p:spPr>
            <a:xfrm>
              <a:off x="3004566" y="2300605"/>
              <a:ext cx="154178" cy="240284"/>
            </a:xfrm>
            <a:custGeom>
              <a:avLst/>
              <a:gdLst/>
              <a:ahLst/>
              <a:cxnLst/>
              <a:rect l="0" t="0" r="0" b="0"/>
              <a:pathLst>
                <a:path w="154178" h="240284">
                  <a:moveTo>
                    <a:pt x="154178" y="0"/>
                  </a:moveTo>
                  <a:cubicBezTo>
                    <a:pt x="133858" y="16256"/>
                    <a:pt x="115316" y="34544"/>
                    <a:pt x="98425" y="54864"/>
                  </a:cubicBezTo>
                  <a:cubicBezTo>
                    <a:pt x="81534" y="75184"/>
                    <a:pt x="66675" y="96012"/>
                    <a:pt x="53848" y="117348"/>
                  </a:cubicBezTo>
                  <a:cubicBezTo>
                    <a:pt x="41148" y="138684"/>
                    <a:pt x="30099" y="160020"/>
                    <a:pt x="20955" y="181356"/>
                  </a:cubicBezTo>
                  <a:cubicBezTo>
                    <a:pt x="11811" y="202692"/>
                    <a:pt x="4826" y="222377"/>
                    <a:pt x="0" y="240284"/>
                  </a:cubicBezTo>
                  <a:lnTo>
                    <a:pt x="154178" y="240284"/>
                  </a:lnTo>
                  <a:close/>
                </a:path>
              </a:pathLst>
            </a:custGeom>
            <a:ln w="9144" cap="flat">
              <a:round/>
            </a:ln>
          </p:spPr>
          <p:style>
            <a:lnRef idx="1">
              <a:srgbClr val="FFFFF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4" name="Shape 1653"/>
            <p:cNvSpPr/>
            <p:nvPr/>
          </p:nvSpPr>
          <p:spPr>
            <a:xfrm>
              <a:off x="2695448" y="2297049"/>
              <a:ext cx="84201" cy="148717"/>
            </a:xfrm>
            <a:custGeom>
              <a:avLst/>
              <a:gdLst/>
              <a:ahLst/>
              <a:cxnLst/>
              <a:rect l="0" t="0" r="0" b="0"/>
              <a:pathLst>
                <a:path w="84201" h="148717">
                  <a:moveTo>
                    <a:pt x="84201" y="0"/>
                  </a:moveTo>
                  <a:cubicBezTo>
                    <a:pt x="52832" y="762"/>
                    <a:pt x="30988" y="7493"/>
                    <a:pt x="18542" y="20066"/>
                  </a:cubicBezTo>
                  <a:cubicBezTo>
                    <a:pt x="6223" y="32639"/>
                    <a:pt x="0" y="50165"/>
                    <a:pt x="0" y="72517"/>
                  </a:cubicBezTo>
                  <a:cubicBezTo>
                    <a:pt x="0" y="83439"/>
                    <a:pt x="1270" y="92837"/>
                    <a:pt x="3937" y="100584"/>
                  </a:cubicBezTo>
                  <a:cubicBezTo>
                    <a:pt x="6604" y="108204"/>
                    <a:pt x="10795" y="114935"/>
                    <a:pt x="16383" y="120650"/>
                  </a:cubicBezTo>
                  <a:cubicBezTo>
                    <a:pt x="22098" y="126365"/>
                    <a:pt x="29591" y="131445"/>
                    <a:pt x="38989" y="135890"/>
                  </a:cubicBezTo>
                  <a:cubicBezTo>
                    <a:pt x="48260" y="140335"/>
                    <a:pt x="59436" y="144653"/>
                    <a:pt x="72517" y="148717"/>
                  </a:cubicBezTo>
                  <a:close/>
                </a:path>
              </a:pathLst>
            </a:custGeom>
            <a:ln w="9144" cap="flat">
              <a:round/>
            </a:ln>
          </p:spPr>
          <p:style>
            <a:lnRef idx="1">
              <a:srgbClr val="FFFFF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Shape 1654"/>
            <p:cNvSpPr/>
            <p:nvPr/>
          </p:nvSpPr>
          <p:spPr>
            <a:xfrm>
              <a:off x="3813810" y="2284858"/>
              <a:ext cx="178562" cy="162052"/>
            </a:xfrm>
            <a:custGeom>
              <a:avLst/>
              <a:gdLst/>
              <a:ahLst/>
              <a:cxnLst/>
              <a:rect l="0" t="0" r="0" b="0"/>
              <a:pathLst>
                <a:path w="178562" h="162052">
                  <a:moveTo>
                    <a:pt x="83439" y="0"/>
                  </a:moveTo>
                  <a:cubicBezTo>
                    <a:pt x="65151" y="0"/>
                    <a:pt x="49022" y="508"/>
                    <a:pt x="35052" y="1778"/>
                  </a:cubicBezTo>
                  <a:cubicBezTo>
                    <a:pt x="20955" y="3048"/>
                    <a:pt x="9271" y="4445"/>
                    <a:pt x="0" y="6096"/>
                  </a:cubicBezTo>
                  <a:lnTo>
                    <a:pt x="0" y="162052"/>
                  </a:lnTo>
                  <a:lnTo>
                    <a:pt x="91948" y="162052"/>
                  </a:lnTo>
                  <a:cubicBezTo>
                    <a:pt x="105791" y="162052"/>
                    <a:pt x="118110" y="161036"/>
                    <a:pt x="128905" y="158750"/>
                  </a:cubicBezTo>
                  <a:cubicBezTo>
                    <a:pt x="139700" y="156464"/>
                    <a:pt x="148717" y="152400"/>
                    <a:pt x="155956" y="146304"/>
                  </a:cubicBezTo>
                  <a:cubicBezTo>
                    <a:pt x="163322" y="140208"/>
                    <a:pt x="168910" y="131953"/>
                    <a:pt x="172720" y="121539"/>
                  </a:cubicBezTo>
                  <a:cubicBezTo>
                    <a:pt x="176657" y="111252"/>
                    <a:pt x="178562" y="97917"/>
                    <a:pt x="178562" y="81661"/>
                  </a:cubicBezTo>
                  <a:cubicBezTo>
                    <a:pt x="178562" y="65405"/>
                    <a:pt x="176530" y="51943"/>
                    <a:pt x="172466" y="41402"/>
                  </a:cubicBezTo>
                  <a:cubicBezTo>
                    <a:pt x="168402" y="30861"/>
                    <a:pt x="162433" y="22479"/>
                    <a:pt x="154432" y="16383"/>
                  </a:cubicBezTo>
                  <a:cubicBezTo>
                    <a:pt x="146558" y="10287"/>
                    <a:pt x="136652" y="6096"/>
                    <a:pt x="124968" y="3556"/>
                  </a:cubicBezTo>
                  <a:cubicBezTo>
                    <a:pt x="113157" y="1143"/>
                    <a:pt x="99314" y="0"/>
                    <a:pt x="83439" y="0"/>
                  </a:cubicBezTo>
                  <a:close/>
                </a:path>
              </a:pathLst>
            </a:custGeom>
            <a:ln w="9144" cap="flat">
              <a:round/>
            </a:ln>
          </p:spPr>
          <p:style>
            <a:lnRef idx="1">
              <a:srgbClr val="FFFFF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Shape 1655"/>
            <p:cNvSpPr/>
            <p:nvPr/>
          </p:nvSpPr>
          <p:spPr>
            <a:xfrm>
              <a:off x="3452241" y="2265934"/>
              <a:ext cx="234061" cy="418211"/>
            </a:xfrm>
            <a:custGeom>
              <a:avLst/>
              <a:gdLst/>
              <a:ahLst/>
              <a:cxnLst/>
              <a:rect l="0" t="0" r="0" b="0"/>
              <a:pathLst>
                <a:path w="234061" h="418211">
                  <a:moveTo>
                    <a:pt x="23749" y="0"/>
                  </a:moveTo>
                  <a:lnTo>
                    <a:pt x="211582" y="0"/>
                  </a:lnTo>
                  <a:cubicBezTo>
                    <a:pt x="217678" y="0"/>
                    <a:pt x="220726" y="3048"/>
                    <a:pt x="220726" y="9144"/>
                  </a:cubicBezTo>
                  <a:lnTo>
                    <a:pt x="220726" y="31623"/>
                  </a:lnTo>
                  <a:lnTo>
                    <a:pt x="53721" y="31623"/>
                  </a:lnTo>
                  <a:lnTo>
                    <a:pt x="45085" y="168275"/>
                  </a:lnTo>
                  <a:lnTo>
                    <a:pt x="96901" y="168275"/>
                  </a:lnTo>
                  <a:cubicBezTo>
                    <a:pt x="122555" y="168275"/>
                    <a:pt x="144145" y="171323"/>
                    <a:pt x="161925" y="177419"/>
                  </a:cubicBezTo>
                  <a:cubicBezTo>
                    <a:pt x="179578" y="183515"/>
                    <a:pt x="193675" y="191770"/>
                    <a:pt x="204216" y="202311"/>
                  </a:cubicBezTo>
                  <a:cubicBezTo>
                    <a:pt x="214757" y="212979"/>
                    <a:pt x="222377" y="225552"/>
                    <a:pt x="227076" y="240157"/>
                  </a:cubicBezTo>
                  <a:cubicBezTo>
                    <a:pt x="231775" y="254762"/>
                    <a:pt x="234061" y="270891"/>
                    <a:pt x="234061" y="288290"/>
                  </a:cubicBezTo>
                  <a:cubicBezTo>
                    <a:pt x="234061" y="314325"/>
                    <a:pt x="230251" y="335661"/>
                    <a:pt x="222504" y="352298"/>
                  </a:cubicBezTo>
                  <a:cubicBezTo>
                    <a:pt x="214757" y="368935"/>
                    <a:pt x="204597" y="382143"/>
                    <a:pt x="192024" y="391922"/>
                  </a:cubicBezTo>
                  <a:cubicBezTo>
                    <a:pt x="179451" y="401701"/>
                    <a:pt x="165481" y="408559"/>
                    <a:pt x="149987" y="412369"/>
                  </a:cubicBezTo>
                  <a:cubicBezTo>
                    <a:pt x="134493" y="416179"/>
                    <a:pt x="119126" y="418211"/>
                    <a:pt x="103632" y="418211"/>
                  </a:cubicBezTo>
                  <a:cubicBezTo>
                    <a:pt x="97536" y="418211"/>
                    <a:pt x="90043" y="417830"/>
                    <a:pt x="81153" y="417195"/>
                  </a:cubicBezTo>
                  <a:cubicBezTo>
                    <a:pt x="72136" y="416687"/>
                    <a:pt x="63119" y="415925"/>
                    <a:pt x="53975" y="415163"/>
                  </a:cubicBezTo>
                  <a:cubicBezTo>
                    <a:pt x="44831" y="414274"/>
                    <a:pt x="36195" y="413131"/>
                    <a:pt x="28067" y="411734"/>
                  </a:cubicBezTo>
                  <a:cubicBezTo>
                    <a:pt x="19939" y="410337"/>
                    <a:pt x="13462" y="408559"/>
                    <a:pt x="8509" y="406527"/>
                  </a:cubicBezTo>
                  <a:cubicBezTo>
                    <a:pt x="2921" y="404495"/>
                    <a:pt x="0" y="400304"/>
                    <a:pt x="0" y="393827"/>
                  </a:cubicBezTo>
                  <a:lnTo>
                    <a:pt x="0" y="376047"/>
                  </a:lnTo>
                  <a:cubicBezTo>
                    <a:pt x="10160" y="378079"/>
                    <a:pt x="23749" y="380238"/>
                    <a:pt x="40894" y="382524"/>
                  </a:cubicBezTo>
                  <a:cubicBezTo>
                    <a:pt x="57912" y="384683"/>
                    <a:pt x="75438" y="385826"/>
                    <a:pt x="93345" y="385826"/>
                  </a:cubicBezTo>
                  <a:cubicBezTo>
                    <a:pt x="131953" y="385826"/>
                    <a:pt x="158877" y="377698"/>
                    <a:pt x="174371" y="361442"/>
                  </a:cubicBezTo>
                  <a:cubicBezTo>
                    <a:pt x="189865" y="345186"/>
                    <a:pt x="197485" y="321437"/>
                    <a:pt x="197485" y="290195"/>
                  </a:cubicBezTo>
                  <a:cubicBezTo>
                    <a:pt x="197485" y="272288"/>
                    <a:pt x="195199" y="257556"/>
                    <a:pt x="190500" y="245999"/>
                  </a:cubicBezTo>
                  <a:cubicBezTo>
                    <a:pt x="185801" y="234315"/>
                    <a:pt x="179070" y="225171"/>
                    <a:pt x="170053" y="218186"/>
                  </a:cubicBezTo>
                  <a:cubicBezTo>
                    <a:pt x="161163" y="211328"/>
                    <a:pt x="150241" y="206502"/>
                    <a:pt x="137541" y="203835"/>
                  </a:cubicBezTo>
                  <a:cubicBezTo>
                    <a:pt x="124714" y="201295"/>
                    <a:pt x="110109" y="199898"/>
                    <a:pt x="93853" y="199898"/>
                  </a:cubicBezTo>
                  <a:lnTo>
                    <a:pt x="20701" y="199898"/>
                  </a:lnTo>
                  <a:cubicBezTo>
                    <a:pt x="14605" y="199898"/>
                    <a:pt x="11557" y="196850"/>
                    <a:pt x="11557" y="190754"/>
                  </a:cubicBezTo>
                  <a:close/>
                </a:path>
              </a:pathLst>
            </a:custGeom>
            <a:ln w="9144" cap="flat">
              <a:round/>
            </a:ln>
          </p:spPr>
          <p:style>
            <a:lnRef idx="1">
              <a:srgbClr val="FFFFF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Shape 1656"/>
            <p:cNvSpPr/>
            <p:nvPr/>
          </p:nvSpPr>
          <p:spPr>
            <a:xfrm>
              <a:off x="2971546" y="2265934"/>
              <a:ext cx="265811" cy="412623"/>
            </a:xfrm>
            <a:custGeom>
              <a:avLst/>
              <a:gdLst/>
              <a:ahLst/>
              <a:cxnLst/>
              <a:rect l="0" t="0" r="0" b="0"/>
              <a:pathLst>
                <a:path w="265811" h="412623">
                  <a:moveTo>
                    <a:pt x="181737" y="0"/>
                  </a:moveTo>
                  <a:lnTo>
                    <a:pt x="212852" y="0"/>
                  </a:lnTo>
                  <a:cubicBezTo>
                    <a:pt x="218948" y="0"/>
                    <a:pt x="221996" y="3048"/>
                    <a:pt x="221996" y="9144"/>
                  </a:cubicBezTo>
                  <a:lnTo>
                    <a:pt x="221996" y="274955"/>
                  </a:lnTo>
                  <a:lnTo>
                    <a:pt x="256667" y="274955"/>
                  </a:lnTo>
                  <a:cubicBezTo>
                    <a:pt x="262763" y="274955"/>
                    <a:pt x="265811" y="278003"/>
                    <a:pt x="265811" y="284099"/>
                  </a:cubicBezTo>
                  <a:lnTo>
                    <a:pt x="265811" y="305943"/>
                  </a:lnTo>
                  <a:lnTo>
                    <a:pt x="221996" y="305943"/>
                  </a:lnTo>
                  <a:lnTo>
                    <a:pt x="221996" y="412623"/>
                  </a:lnTo>
                  <a:lnTo>
                    <a:pt x="196342" y="412623"/>
                  </a:lnTo>
                  <a:cubicBezTo>
                    <a:pt x="190246" y="412623"/>
                    <a:pt x="187198" y="409575"/>
                    <a:pt x="187198" y="403479"/>
                  </a:cubicBezTo>
                  <a:lnTo>
                    <a:pt x="187198" y="305943"/>
                  </a:lnTo>
                  <a:lnTo>
                    <a:pt x="9144" y="305943"/>
                  </a:lnTo>
                  <a:cubicBezTo>
                    <a:pt x="3048" y="305943"/>
                    <a:pt x="0" y="302895"/>
                    <a:pt x="0" y="296799"/>
                  </a:cubicBezTo>
                  <a:lnTo>
                    <a:pt x="0" y="275463"/>
                  </a:lnTo>
                  <a:cubicBezTo>
                    <a:pt x="5715" y="254381"/>
                    <a:pt x="13843" y="231521"/>
                    <a:pt x="24384" y="206883"/>
                  </a:cubicBezTo>
                  <a:cubicBezTo>
                    <a:pt x="35052" y="182372"/>
                    <a:pt x="48006" y="157607"/>
                    <a:pt x="63500" y="132842"/>
                  </a:cubicBezTo>
                  <a:cubicBezTo>
                    <a:pt x="78867" y="108077"/>
                    <a:pt x="96520" y="84201"/>
                    <a:pt x="116205" y="61214"/>
                  </a:cubicBezTo>
                  <a:cubicBezTo>
                    <a:pt x="135890" y="38227"/>
                    <a:pt x="157734" y="17907"/>
                    <a:pt x="181737" y="0"/>
                  </a:cubicBezTo>
                  <a:close/>
                </a:path>
              </a:pathLst>
            </a:custGeom>
            <a:ln w="9144" cap="flat">
              <a:round/>
            </a:ln>
          </p:spPr>
          <p:style>
            <a:lnRef idx="1">
              <a:srgbClr val="FFFFF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Shape 1657"/>
            <p:cNvSpPr/>
            <p:nvPr/>
          </p:nvSpPr>
          <p:spPr>
            <a:xfrm>
              <a:off x="3779012" y="2253108"/>
              <a:ext cx="259715" cy="425450"/>
            </a:xfrm>
            <a:custGeom>
              <a:avLst/>
              <a:gdLst/>
              <a:ahLst/>
              <a:cxnLst/>
              <a:rect l="0" t="0" r="0" b="0"/>
              <a:pathLst>
                <a:path w="259715" h="425450">
                  <a:moveTo>
                    <a:pt x="118872" y="0"/>
                  </a:moveTo>
                  <a:cubicBezTo>
                    <a:pt x="137541" y="0"/>
                    <a:pt x="154813" y="1778"/>
                    <a:pt x="170688" y="5461"/>
                  </a:cubicBezTo>
                  <a:cubicBezTo>
                    <a:pt x="186563" y="9144"/>
                    <a:pt x="200279" y="15494"/>
                    <a:pt x="211836" y="24384"/>
                  </a:cubicBezTo>
                  <a:cubicBezTo>
                    <a:pt x="223393" y="33274"/>
                    <a:pt x="232410" y="44958"/>
                    <a:pt x="239014" y="59436"/>
                  </a:cubicBezTo>
                  <a:cubicBezTo>
                    <a:pt x="245491" y="73914"/>
                    <a:pt x="248666" y="91821"/>
                    <a:pt x="248666" y="113411"/>
                  </a:cubicBezTo>
                  <a:cubicBezTo>
                    <a:pt x="248666" y="136525"/>
                    <a:pt x="244348" y="156337"/>
                    <a:pt x="235585" y="172847"/>
                  </a:cubicBezTo>
                  <a:cubicBezTo>
                    <a:pt x="226822" y="189230"/>
                    <a:pt x="213741" y="200914"/>
                    <a:pt x="196342" y="207899"/>
                  </a:cubicBezTo>
                  <a:cubicBezTo>
                    <a:pt x="217424" y="214757"/>
                    <a:pt x="233299" y="226822"/>
                    <a:pt x="243840" y="243840"/>
                  </a:cubicBezTo>
                  <a:cubicBezTo>
                    <a:pt x="254381" y="260858"/>
                    <a:pt x="259715" y="282194"/>
                    <a:pt x="259715" y="307848"/>
                  </a:cubicBezTo>
                  <a:cubicBezTo>
                    <a:pt x="259715" y="330581"/>
                    <a:pt x="256667" y="349504"/>
                    <a:pt x="250571" y="364490"/>
                  </a:cubicBezTo>
                  <a:cubicBezTo>
                    <a:pt x="244475" y="379603"/>
                    <a:pt x="235839" y="391668"/>
                    <a:pt x="224663" y="400812"/>
                  </a:cubicBezTo>
                  <a:cubicBezTo>
                    <a:pt x="213487" y="409956"/>
                    <a:pt x="199898" y="416306"/>
                    <a:pt x="183769" y="419989"/>
                  </a:cubicBezTo>
                  <a:cubicBezTo>
                    <a:pt x="167767" y="423672"/>
                    <a:pt x="149987" y="425450"/>
                    <a:pt x="130429" y="425450"/>
                  </a:cubicBezTo>
                  <a:lnTo>
                    <a:pt x="9144" y="425450"/>
                  </a:lnTo>
                  <a:cubicBezTo>
                    <a:pt x="3048" y="425450"/>
                    <a:pt x="0" y="422402"/>
                    <a:pt x="0" y="416306"/>
                  </a:cubicBezTo>
                  <a:lnTo>
                    <a:pt x="0" y="10414"/>
                  </a:lnTo>
                  <a:cubicBezTo>
                    <a:pt x="7366" y="9144"/>
                    <a:pt x="15875" y="7874"/>
                    <a:pt x="25654" y="6731"/>
                  </a:cubicBezTo>
                  <a:cubicBezTo>
                    <a:pt x="35306" y="5461"/>
                    <a:pt x="45593" y="4318"/>
                    <a:pt x="56388" y="3302"/>
                  </a:cubicBezTo>
                  <a:cubicBezTo>
                    <a:pt x="67183" y="2286"/>
                    <a:pt x="77978" y="1524"/>
                    <a:pt x="88646" y="889"/>
                  </a:cubicBezTo>
                  <a:cubicBezTo>
                    <a:pt x="99441" y="254"/>
                    <a:pt x="109474" y="0"/>
                    <a:pt x="118872" y="0"/>
                  </a:cubicBezTo>
                  <a:close/>
                </a:path>
              </a:pathLst>
            </a:custGeom>
            <a:ln w="9144" cap="flat">
              <a:round/>
            </a:ln>
          </p:spPr>
          <p:style>
            <a:lnRef idx="1">
              <a:srgbClr val="FFFFF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Shape 1658"/>
            <p:cNvSpPr/>
            <p:nvPr/>
          </p:nvSpPr>
          <p:spPr>
            <a:xfrm>
              <a:off x="2660650" y="2210436"/>
              <a:ext cx="242062" cy="527939"/>
            </a:xfrm>
            <a:custGeom>
              <a:avLst/>
              <a:gdLst/>
              <a:ahLst/>
              <a:cxnLst/>
              <a:rect l="0" t="0" r="0" b="0"/>
              <a:pathLst>
                <a:path w="242062" h="527939">
                  <a:moveTo>
                    <a:pt x="125603" y="0"/>
                  </a:moveTo>
                  <a:lnTo>
                    <a:pt x="145161" y="0"/>
                  </a:lnTo>
                  <a:cubicBezTo>
                    <a:pt x="151257" y="0"/>
                    <a:pt x="154051" y="2413"/>
                    <a:pt x="153670" y="7366"/>
                  </a:cubicBezTo>
                  <a:lnTo>
                    <a:pt x="149352" y="57277"/>
                  </a:lnTo>
                  <a:cubicBezTo>
                    <a:pt x="163576" y="58166"/>
                    <a:pt x="176657" y="59309"/>
                    <a:pt x="188722" y="60960"/>
                  </a:cubicBezTo>
                  <a:cubicBezTo>
                    <a:pt x="200660" y="62611"/>
                    <a:pt x="210566" y="64770"/>
                    <a:pt x="218313" y="67691"/>
                  </a:cubicBezTo>
                  <a:cubicBezTo>
                    <a:pt x="223520" y="69723"/>
                    <a:pt x="226187" y="73533"/>
                    <a:pt x="226187" y="79248"/>
                  </a:cubicBezTo>
                  <a:lnTo>
                    <a:pt x="226187" y="95758"/>
                  </a:lnTo>
                  <a:cubicBezTo>
                    <a:pt x="214503" y="93726"/>
                    <a:pt x="201676" y="91694"/>
                    <a:pt x="187833" y="89916"/>
                  </a:cubicBezTo>
                  <a:cubicBezTo>
                    <a:pt x="174117" y="88138"/>
                    <a:pt x="160655" y="86995"/>
                    <a:pt x="147701" y="86614"/>
                  </a:cubicBezTo>
                  <a:lnTo>
                    <a:pt x="135636" y="243840"/>
                  </a:lnTo>
                  <a:cubicBezTo>
                    <a:pt x="150622" y="248285"/>
                    <a:pt x="164592" y="253111"/>
                    <a:pt x="177546" y="258191"/>
                  </a:cubicBezTo>
                  <a:cubicBezTo>
                    <a:pt x="190500" y="263271"/>
                    <a:pt x="201803" y="269875"/>
                    <a:pt x="211328" y="278003"/>
                  </a:cubicBezTo>
                  <a:cubicBezTo>
                    <a:pt x="220853" y="286131"/>
                    <a:pt x="228346" y="296418"/>
                    <a:pt x="233807" y="309118"/>
                  </a:cubicBezTo>
                  <a:cubicBezTo>
                    <a:pt x="239268" y="321691"/>
                    <a:pt x="242062" y="337566"/>
                    <a:pt x="242062" y="356616"/>
                  </a:cubicBezTo>
                  <a:cubicBezTo>
                    <a:pt x="242062" y="376936"/>
                    <a:pt x="239014" y="394081"/>
                    <a:pt x="232918" y="408178"/>
                  </a:cubicBezTo>
                  <a:cubicBezTo>
                    <a:pt x="226822" y="422148"/>
                    <a:pt x="218313" y="433578"/>
                    <a:pt x="207264" y="442214"/>
                  </a:cubicBezTo>
                  <a:cubicBezTo>
                    <a:pt x="196342" y="450977"/>
                    <a:pt x="183261" y="457454"/>
                    <a:pt x="168021" y="461518"/>
                  </a:cubicBezTo>
                  <a:cubicBezTo>
                    <a:pt x="152781" y="465582"/>
                    <a:pt x="136017" y="467614"/>
                    <a:pt x="117729" y="467614"/>
                  </a:cubicBezTo>
                  <a:lnTo>
                    <a:pt x="112776" y="527939"/>
                  </a:lnTo>
                  <a:lnTo>
                    <a:pt x="93345" y="527939"/>
                  </a:lnTo>
                  <a:cubicBezTo>
                    <a:pt x="87249" y="527939"/>
                    <a:pt x="84328" y="525526"/>
                    <a:pt x="84836" y="520573"/>
                  </a:cubicBezTo>
                  <a:lnTo>
                    <a:pt x="89027" y="466979"/>
                  </a:lnTo>
                  <a:cubicBezTo>
                    <a:pt x="73152" y="465709"/>
                    <a:pt x="57912" y="464058"/>
                    <a:pt x="43307" y="461772"/>
                  </a:cubicBezTo>
                  <a:cubicBezTo>
                    <a:pt x="28702" y="459486"/>
                    <a:pt x="18161" y="456819"/>
                    <a:pt x="11684" y="453517"/>
                  </a:cubicBezTo>
                  <a:cubicBezTo>
                    <a:pt x="6350" y="451485"/>
                    <a:pt x="3683" y="447675"/>
                    <a:pt x="3683" y="441960"/>
                  </a:cubicBezTo>
                  <a:lnTo>
                    <a:pt x="3683" y="424307"/>
                  </a:lnTo>
                  <a:cubicBezTo>
                    <a:pt x="12192" y="426339"/>
                    <a:pt x="24130" y="428625"/>
                    <a:pt x="39370" y="431292"/>
                  </a:cubicBezTo>
                  <a:cubicBezTo>
                    <a:pt x="54610" y="433959"/>
                    <a:pt x="71882" y="435610"/>
                    <a:pt x="91440" y="436499"/>
                  </a:cubicBezTo>
                  <a:lnTo>
                    <a:pt x="104648" y="269494"/>
                  </a:lnTo>
                  <a:cubicBezTo>
                    <a:pt x="90678" y="264922"/>
                    <a:pt x="77470" y="260223"/>
                    <a:pt x="64897" y="255143"/>
                  </a:cubicBezTo>
                  <a:cubicBezTo>
                    <a:pt x="52197" y="250063"/>
                    <a:pt x="41148" y="243459"/>
                    <a:pt x="31496" y="235331"/>
                  </a:cubicBezTo>
                  <a:cubicBezTo>
                    <a:pt x="21971" y="227203"/>
                    <a:pt x="14351" y="217043"/>
                    <a:pt x="8636" y="204851"/>
                  </a:cubicBezTo>
                  <a:cubicBezTo>
                    <a:pt x="2921" y="192659"/>
                    <a:pt x="0" y="177419"/>
                    <a:pt x="0" y="159131"/>
                  </a:cubicBezTo>
                  <a:cubicBezTo>
                    <a:pt x="0" y="128270"/>
                    <a:pt x="9652" y="103378"/>
                    <a:pt x="28956" y="84709"/>
                  </a:cubicBezTo>
                  <a:cubicBezTo>
                    <a:pt x="48260" y="66040"/>
                    <a:pt x="79121" y="56642"/>
                    <a:pt x="121412" y="56642"/>
                  </a:cubicBezTo>
                  <a:close/>
                </a:path>
              </a:pathLst>
            </a:custGeom>
            <a:ln w="9144" cap="flat">
              <a:round/>
            </a:ln>
          </p:spPr>
          <p:style>
            <a:lnRef idx="1">
              <a:srgbClr val="FFFFF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400046" y="2805606"/>
              <a:ext cx="2576354" cy="26442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40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Annual R&amp;D investment </a:t>
              </a:r>
              <a:endParaRPr lang="en-US" sz="1000">
                <a:solidFill>
                  <a:srgbClr val="FFFF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806954" y="2997630"/>
              <a:ext cx="1430760" cy="26442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40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going forward</a:t>
              </a:r>
              <a:endParaRPr lang="en-US" sz="1000">
                <a:solidFill>
                  <a:srgbClr val="FFFF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65760" y="369381"/>
              <a:ext cx="9915085" cy="52392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330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We’re A Technology Leader &amp; Innovator</a:t>
              </a:r>
              <a:endParaRPr lang="en-US" sz="1000">
                <a:solidFill>
                  <a:srgbClr val="FFFF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sp>
        <p:nvSpPr>
          <p:cNvPr id="33" name="Rectangle 38"/>
          <p:cNvSpPr>
            <a:spLocks noChangeArrowheads="1"/>
          </p:cNvSpPr>
          <p:nvPr/>
        </p:nvSpPr>
        <p:spPr bwMode="auto">
          <a:xfrm>
            <a:off x="-91440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000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b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95154"/>
      </p:ext>
    </p:extLst>
  </p:cSld>
  <p:clrMapOvr>
    <a:masterClrMapping/>
  </p:clrMapOvr>
  <p:transition spd="med">
    <p:wipe dir="r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13"/>
  <p:tag name="ARTICULATE_USED_LAYOUT" val="4"/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1_2016_DellEMC_ppt_template">
  <a:themeElements>
    <a:clrScheme name="DellTech, Dell, &amp; DellEMC">
      <a:dk1>
        <a:srgbClr val="000000"/>
      </a:dk1>
      <a:lt1>
        <a:srgbClr val="444444"/>
      </a:lt1>
      <a:dk2>
        <a:srgbClr val="007DB8"/>
      </a:dk2>
      <a:lt2>
        <a:srgbClr val="FFFFFF"/>
      </a:lt2>
      <a:accent1>
        <a:srgbClr val="007DB8"/>
      </a:accent1>
      <a:accent2>
        <a:srgbClr val="6EA204"/>
      </a:accent2>
      <a:accent3>
        <a:srgbClr val="F2AF00"/>
      </a:accent3>
      <a:accent4>
        <a:srgbClr val="EE6411"/>
      </a:accent4>
      <a:accent5>
        <a:srgbClr val="5482AB"/>
      </a:accent5>
      <a:accent6>
        <a:srgbClr val="6E2585"/>
      </a:accent6>
      <a:hlink>
        <a:srgbClr val="007DB8"/>
      </a:hlink>
      <a:folHlink>
        <a:srgbClr val="6E258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2700" cmpd="sng">
          <a:noFill/>
        </a:ln>
        <a:effectLst/>
      </a:spPr>
      <a:bodyPr wrap="square" lIns="182880" tIns="137160" rIns="137160" bIns="137160" rtlCol="0" anchor="ctr">
        <a:noAutofit/>
      </a:bodyPr>
      <a:lstStyle>
        <a:defPPr algn="ctr">
          <a:lnSpc>
            <a:spcPct val="90000"/>
          </a:lnSpc>
          <a:spcBef>
            <a:spcPts val="600"/>
          </a:spcBef>
          <a:spcAft>
            <a:spcPts val="0"/>
          </a:spcAft>
          <a:defRPr sz="2000" dirty="0" err="1" smtClean="0">
            <a:solidFill>
              <a:schemeClr val="tx2"/>
            </a:solidFill>
            <a:latin typeface="+mn-lt"/>
          </a:defRPr>
        </a:defPPr>
      </a:lstStyle>
    </a:spDef>
    <a:lnDef>
      <a:spPr>
        <a:ln w="12700" cmpd="sng">
          <a:solidFill>
            <a:srgbClr val="000000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spcBef>
            <a:spcPts val="0"/>
          </a:spcBef>
          <a:spcAft>
            <a:spcPts val="0"/>
          </a:spcAft>
          <a:buClr>
            <a:schemeClr val="bg1"/>
          </a:buClr>
          <a:defRPr sz="1400" dirty="0" err="1" smtClean="0">
            <a:solidFill>
              <a:schemeClr val="bg2"/>
            </a:solidFill>
            <a:latin typeface="+mn-lt"/>
          </a:defRPr>
        </a:defPPr>
      </a:lstStyle>
    </a:txDef>
  </a:objectDefaults>
  <a:extraClrSchemeLst>
    <a:extraClrScheme>
      <a:clrScheme name="Dell new">
        <a:dk1>
          <a:srgbClr val="000000"/>
        </a:dk1>
        <a:lt1>
          <a:srgbClr val="444444"/>
        </a:lt1>
        <a:dk2>
          <a:srgbClr val="0085C3"/>
        </a:dk2>
        <a:lt2>
          <a:srgbClr val="FFFFFF"/>
        </a:lt2>
        <a:accent1>
          <a:srgbClr val="0085C3"/>
        </a:accent1>
        <a:accent2>
          <a:srgbClr val="7AB800"/>
        </a:accent2>
        <a:accent3>
          <a:srgbClr val="F2AF00"/>
        </a:accent3>
        <a:accent4>
          <a:srgbClr val="DC5034"/>
        </a:accent4>
        <a:accent5>
          <a:srgbClr val="5482AB"/>
        </a:accent5>
        <a:accent6>
          <a:srgbClr val="6E2585"/>
        </a:accent6>
        <a:hlink>
          <a:srgbClr val="009BBB"/>
        </a:hlink>
        <a:folHlink>
          <a:srgbClr val="6E2585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DellEMC_PPT_Template_16x9" id="{B8B5C6D0-E3FF-4310-9DCF-1B14F86F2E69}" vid="{627FB30F-31F4-4FBE-8A3A-F7BC81DAC0BD}"/>
    </a:ext>
  </a:extLst>
</a:theme>
</file>

<file path=ppt/theme/theme10.xml><?xml version="1.0" encoding="utf-8"?>
<a:theme xmlns:a="http://schemas.openxmlformats.org/drawingml/2006/main" name="1_2016_DellEMC_ppt_template">
  <a:themeElements>
    <a:clrScheme name="DellTech, Dell, &amp; DellEMC">
      <a:dk1>
        <a:srgbClr val="000000"/>
      </a:dk1>
      <a:lt1>
        <a:srgbClr val="444444"/>
      </a:lt1>
      <a:dk2>
        <a:srgbClr val="007DB8"/>
      </a:dk2>
      <a:lt2>
        <a:srgbClr val="FFFFFF"/>
      </a:lt2>
      <a:accent1>
        <a:srgbClr val="007DB8"/>
      </a:accent1>
      <a:accent2>
        <a:srgbClr val="6EA204"/>
      </a:accent2>
      <a:accent3>
        <a:srgbClr val="F2AF00"/>
      </a:accent3>
      <a:accent4>
        <a:srgbClr val="EE6411"/>
      </a:accent4>
      <a:accent5>
        <a:srgbClr val="5482AB"/>
      </a:accent5>
      <a:accent6>
        <a:srgbClr val="6E2585"/>
      </a:accent6>
      <a:hlink>
        <a:srgbClr val="007DB8"/>
      </a:hlink>
      <a:folHlink>
        <a:srgbClr val="6E258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2700" cmpd="sng">
          <a:noFill/>
        </a:ln>
        <a:effectLst/>
      </a:spPr>
      <a:bodyPr wrap="square" lIns="182880" tIns="137160" rIns="137160" bIns="137160" rtlCol="0" anchor="ctr">
        <a:noAutofit/>
      </a:bodyPr>
      <a:lstStyle>
        <a:defPPr algn="ctr">
          <a:lnSpc>
            <a:spcPct val="90000"/>
          </a:lnSpc>
          <a:spcBef>
            <a:spcPts val="600"/>
          </a:spcBef>
          <a:spcAft>
            <a:spcPts val="0"/>
          </a:spcAft>
          <a:defRPr sz="2000" dirty="0" err="1" smtClean="0">
            <a:solidFill>
              <a:schemeClr val="tx2"/>
            </a:solidFill>
            <a:latin typeface="+mn-lt"/>
          </a:defRPr>
        </a:defPPr>
      </a:lstStyle>
    </a:spDef>
    <a:lnDef>
      <a:spPr>
        <a:ln w="12700" cmpd="sng">
          <a:solidFill>
            <a:srgbClr val="000000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spcBef>
            <a:spcPts val="0"/>
          </a:spcBef>
          <a:spcAft>
            <a:spcPts val="0"/>
          </a:spcAft>
          <a:buClr>
            <a:schemeClr val="bg1"/>
          </a:buClr>
          <a:defRPr sz="1400" dirty="0" err="1" smtClean="0">
            <a:solidFill>
              <a:schemeClr val="bg2"/>
            </a:solidFill>
            <a:latin typeface="+mn-lt"/>
          </a:defRPr>
        </a:defPPr>
      </a:lstStyle>
    </a:txDef>
  </a:objectDefaults>
  <a:extraClrSchemeLst>
    <a:extraClrScheme>
      <a:clrScheme name="Dell new">
        <a:dk1>
          <a:srgbClr val="000000"/>
        </a:dk1>
        <a:lt1>
          <a:srgbClr val="444444"/>
        </a:lt1>
        <a:dk2>
          <a:srgbClr val="0085C3"/>
        </a:dk2>
        <a:lt2>
          <a:srgbClr val="FFFFFF"/>
        </a:lt2>
        <a:accent1>
          <a:srgbClr val="0085C3"/>
        </a:accent1>
        <a:accent2>
          <a:srgbClr val="7AB800"/>
        </a:accent2>
        <a:accent3>
          <a:srgbClr val="F2AF00"/>
        </a:accent3>
        <a:accent4>
          <a:srgbClr val="DC5034"/>
        </a:accent4>
        <a:accent5>
          <a:srgbClr val="5482AB"/>
        </a:accent5>
        <a:accent6>
          <a:srgbClr val="6E2585"/>
        </a:accent6>
        <a:hlink>
          <a:srgbClr val="009BBB"/>
        </a:hlink>
        <a:folHlink>
          <a:srgbClr val="6E2585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DellEMC_PPT_Template_16x9" id="{B8B5C6D0-E3FF-4310-9DCF-1B14F86F2E69}" vid="{627FB30F-31F4-4FBE-8A3A-F7BC81DAC0BD}"/>
    </a:ext>
  </a:extLst>
</a:theme>
</file>

<file path=ppt/theme/theme11.xml><?xml version="1.0" encoding="utf-8"?>
<a:theme xmlns:a="http://schemas.openxmlformats.org/drawingml/2006/main" name="DellEMC_PPT_Template_16x9">
  <a:themeElements>
    <a:clrScheme name="Custom 1">
      <a:dk1>
        <a:srgbClr val="000000"/>
      </a:dk1>
      <a:lt1>
        <a:srgbClr val="444444"/>
      </a:lt1>
      <a:dk2>
        <a:srgbClr val="0085C3"/>
      </a:dk2>
      <a:lt2>
        <a:srgbClr val="FFFFFF"/>
      </a:lt2>
      <a:accent1>
        <a:srgbClr val="6E2585"/>
      </a:accent1>
      <a:accent2>
        <a:srgbClr val="6EA204"/>
      </a:accent2>
      <a:accent3>
        <a:srgbClr val="EE6411"/>
      </a:accent3>
      <a:accent4>
        <a:srgbClr val="F2AF00"/>
      </a:accent4>
      <a:accent5>
        <a:srgbClr val="FFFFFF"/>
      </a:accent5>
      <a:accent6>
        <a:srgbClr val="FFFFFF"/>
      </a:accent6>
      <a:hlink>
        <a:srgbClr val="009BBB"/>
      </a:hlink>
      <a:folHlink>
        <a:srgbClr val="6E2585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wrap="square" lIns="182880" tIns="137160" rIns="137160" bIns="137160" rtlCol="0" anchor="ctr">
        <a:noAutofit/>
      </a:bodyPr>
      <a:lstStyle>
        <a:defPPr algn="ctr">
          <a:lnSpc>
            <a:spcPct val="90000"/>
          </a:lnSpc>
          <a:spcBef>
            <a:spcPts val="600"/>
          </a:spcBef>
          <a:spcAft>
            <a:spcPts val="0"/>
          </a:spcAft>
          <a:defRPr sz="2000" dirty="0" err="1" smtClean="0">
            <a:solidFill>
              <a:schemeClr val="tx2"/>
            </a:solidFill>
            <a:latin typeface="+mn-lt"/>
          </a:defRPr>
        </a:defPPr>
      </a:lstStyle>
    </a:sp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spcBef>
            <a:spcPts val="600"/>
          </a:spcBef>
          <a:spcAft>
            <a:spcPts val="0"/>
          </a:spcAft>
          <a:buClr>
            <a:schemeClr val="bg1"/>
          </a:buClr>
          <a:defRPr sz="1400" dirty="0" smtClean="0">
            <a:solidFill>
              <a:schemeClr val="bg2"/>
            </a:solidFill>
            <a:latin typeface="+mn-lt"/>
          </a:defRPr>
        </a:defPPr>
      </a:lstStyle>
    </a:txDef>
  </a:objectDefaults>
  <a:extraClrSchemeLst>
    <a:extraClrScheme>
      <a:clrScheme name="Dell new">
        <a:dk1>
          <a:srgbClr val="000000"/>
        </a:dk1>
        <a:lt1>
          <a:srgbClr val="444444"/>
        </a:lt1>
        <a:dk2>
          <a:srgbClr val="0085C3"/>
        </a:dk2>
        <a:lt2>
          <a:srgbClr val="FFFFFF"/>
        </a:lt2>
        <a:accent1>
          <a:srgbClr val="0085C3"/>
        </a:accent1>
        <a:accent2>
          <a:srgbClr val="7AB800"/>
        </a:accent2>
        <a:accent3>
          <a:srgbClr val="F2AF00"/>
        </a:accent3>
        <a:accent4>
          <a:srgbClr val="DC5034"/>
        </a:accent4>
        <a:accent5>
          <a:srgbClr val="5482AB"/>
        </a:accent5>
        <a:accent6>
          <a:srgbClr val="6E2585"/>
        </a:accent6>
        <a:hlink>
          <a:srgbClr val="009BBB"/>
        </a:hlink>
        <a:folHlink>
          <a:srgbClr val="6E2585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DellEMC_PPT_Template_16x9" id="{B8B5C6D0-E3FF-4310-9DCF-1B14F86F2E69}" vid="{627FB30F-31F4-4FBE-8A3A-F7BC81DAC0BD}"/>
    </a:ext>
  </a:extLst>
</a:theme>
</file>

<file path=ppt/theme/theme12.xml><?xml version="1.0" encoding="utf-8"?>
<a:theme xmlns:a="http://schemas.openxmlformats.org/drawingml/2006/main" name="5_2016_DellEMC_ppt_template">
  <a:themeElements>
    <a:clrScheme name="DellTech, Dell, &amp; DellEMC">
      <a:dk1>
        <a:srgbClr val="000000"/>
      </a:dk1>
      <a:lt1>
        <a:srgbClr val="444444"/>
      </a:lt1>
      <a:dk2>
        <a:srgbClr val="007DB8"/>
      </a:dk2>
      <a:lt2>
        <a:srgbClr val="FFFFFF"/>
      </a:lt2>
      <a:accent1>
        <a:srgbClr val="007DB8"/>
      </a:accent1>
      <a:accent2>
        <a:srgbClr val="6EA204"/>
      </a:accent2>
      <a:accent3>
        <a:srgbClr val="F2AF00"/>
      </a:accent3>
      <a:accent4>
        <a:srgbClr val="EE6411"/>
      </a:accent4>
      <a:accent5>
        <a:srgbClr val="5482AB"/>
      </a:accent5>
      <a:accent6>
        <a:srgbClr val="6E2585"/>
      </a:accent6>
      <a:hlink>
        <a:srgbClr val="007DB8"/>
      </a:hlink>
      <a:folHlink>
        <a:srgbClr val="6E2585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2700" cmpd="sng">
          <a:noFill/>
        </a:ln>
        <a:effectLst/>
      </a:spPr>
      <a:bodyPr wrap="square" lIns="182880" tIns="137160" rIns="137160" bIns="137160" rtlCol="0" anchor="ctr">
        <a:noAutofit/>
      </a:bodyPr>
      <a:lstStyle>
        <a:defPPr algn="ctr">
          <a:lnSpc>
            <a:spcPct val="90000"/>
          </a:lnSpc>
          <a:spcBef>
            <a:spcPts val="600"/>
          </a:spcBef>
          <a:spcAft>
            <a:spcPts val="0"/>
          </a:spcAft>
          <a:defRPr sz="2000" dirty="0" err="1" smtClean="0">
            <a:solidFill>
              <a:schemeClr val="tx2"/>
            </a:solidFill>
            <a:latin typeface="+mn-lt"/>
          </a:defRPr>
        </a:defPPr>
      </a:lstStyle>
    </a:spDef>
    <a:lnDef>
      <a:spPr>
        <a:ln w="12700" cmpd="sng">
          <a:solidFill>
            <a:srgbClr val="000000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spcBef>
            <a:spcPts val="0"/>
          </a:spcBef>
          <a:spcAft>
            <a:spcPts val="0"/>
          </a:spcAft>
          <a:buClr>
            <a:schemeClr val="bg1"/>
          </a:buClr>
          <a:defRPr sz="1400" dirty="0" err="1" smtClean="0">
            <a:solidFill>
              <a:schemeClr val="bg2"/>
            </a:solidFill>
            <a:latin typeface="+mn-lt"/>
          </a:defRPr>
        </a:defPPr>
      </a:lstStyle>
    </a:txDef>
  </a:objectDefaults>
  <a:extraClrSchemeLst>
    <a:extraClrScheme>
      <a:clrScheme name="Dell new">
        <a:dk1>
          <a:srgbClr val="000000"/>
        </a:dk1>
        <a:lt1>
          <a:srgbClr val="444444"/>
        </a:lt1>
        <a:dk2>
          <a:srgbClr val="0085C3"/>
        </a:dk2>
        <a:lt2>
          <a:srgbClr val="FFFFFF"/>
        </a:lt2>
        <a:accent1>
          <a:srgbClr val="0085C3"/>
        </a:accent1>
        <a:accent2>
          <a:srgbClr val="7AB800"/>
        </a:accent2>
        <a:accent3>
          <a:srgbClr val="F2AF00"/>
        </a:accent3>
        <a:accent4>
          <a:srgbClr val="DC5034"/>
        </a:accent4>
        <a:accent5>
          <a:srgbClr val="5482AB"/>
        </a:accent5>
        <a:accent6>
          <a:srgbClr val="6E2585"/>
        </a:accent6>
        <a:hlink>
          <a:srgbClr val="009BBB"/>
        </a:hlink>
        <a:folHlink>
          <a:srgbClr val="6E2585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Dell EMC PPT Template" id="{BA5CEC7B-B122-488F-B8D9-107E8A4513FC}" vid="{89D366BE-BBF8-46B0-872A-7C5D5E49069E}"/>
    </a:ext>
  </a:extLst>
</a:theme>
</file>

<file path=ppt/theme/theme13.xml><?xml version="1.0" encoding="utf-8"?>
<a:theme xmlns:a="http://schemas.openxmlformats.org/drawingml/2006/main" name="3_DellEMC template">
  <a:themeElements>
    <a:clrScheme name="Custom 4">
      <a:dk1>
        <a:srgbClr val="000000"/>
      </a:dk1>
      <a:lt1>
        <a:srgbClr val="444444"/>
      </a:lt1>
      <a:dk2>
        <a:srgbClr val="007DB8"/>
      </a:dk2>
      <a:lt2>
        <a:srgbClr val="FFFFFF"/>
      </a:lt2>
      <a:accent1>
        <a:srgbClr val="007DB8"/>
      </a:accent1>
      <a:accent2>
        <a:srgbClr val="7AB800"/>
      </a:accent2>
      <a:accent3>
        <a:srgbClr val="F2AF00"/>
      </a:accent3>
      <a:accent4>
        <a:srgbClr val="DC5034"/>
      </a:accent4>
      <a:accent5>
        <a:srgbClr val="5482AB"/>
      </a:accent5>
      <a:accent6>
        <a:srgbClr val="6E2585"/>
      </a:accent6>
      <a:hlink>
        <a:srgbClr val="007DB8"/>
      </a:hlink>
      <a:folHlink>
        <a:srgbClr val="6E2585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wrap="square" lIns="182880" tIns="137160" rIns="137160" bIns="137160" rtlCol="0" anchor="ctr">
        <a:noAutofit/>
      </a:bodyPr>
      <a:lstStyle>
        <a:defPPr algn="ctr">
          <a:lnSpc>
            <a:spcPct val="90000"/>
          </a:lnSpc>
          <a:spcBef>
            <a:spcPts val="600"/>
          </a:spcBef>
          <a:spcAft>
            <a:spcPts val="0"/>
          </a:spcAft>
          <a:defRPr sz="2000" dirty="0" err="1" smtClean="0">
            <a:solidFill>
              <a:schemeClr val="tx2"/>
            </a:solidFill>
            <a:latin typeface="+mn-lt"/>
          </a:defRPr>
        </a:defPPr>
      </a:lstStyle>
    </a:sp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spcBef>
            <a:spcPts val="600"/>
          </a:spcBef>
          <a:spcAft>
            <a:spcPts val="0"/>
          </a:spcAft>
          <a:buClr>
            <a:schemeClr val="bg1"/>
          </a:buClr>
          <a:defRPr sz="1400" dirty="0" smtClean="0">
            <a:solidFill>
              <a:schemeClr val="bg2"/>
            </a:solidFill>
            <a:latin typeface="+mn-lt"/>
          </a:defRPr>
        </a:defPPr>
      </a:lstStyle>
    </a:txDef>
  </a:objectDefaults>
  <a:extraClrSchemeLst>
    <a:extraClrScheme>
      <a:clrScheme name="Dell new">
        <a:dk1>
          <a:srgbClr val="000000"/>
        </a:dk1>
        <a:lt1>
          <a:srgbClr val="444444"/>
        </a:lt1>
        <a:dk2>
          <a:srgbClr val="0085C3"/>
        </a:dk2>
        <a:lt2>
          <a:srgbClr val="FFFFFF"/>
        </a:lt2>
        <a:accent1>
          <a:srgbClr val="0085C3"/>
        </a:accent1>
        <a:accent2>
          <a:srgbClr val="7AB800"/>
        </a:accent2>
        <a:accent3>
          <a:srgbClr val="F2AF00"/>
        </a:accent3>
        <a:accent4>
          <a:srgbClr val="DC5034"/>
        </a:accent4>
        <a:accent5>
          <a:srgbClr val="5482AB"/>
        </a:accent5>
        <a:accent6>
          <a:srgbClr val="6E2585"/>
        </a:accent6>
        <a:hlink>
          <a:srgbClr val="009BBB"/>
        </a:hlink>
        <a:folHlink>
          <a:srgbClr val="6E2585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Dell_EMC_PPT_Template [Read-Only]" id="{C0F91F1D-E814-419A-8F9D-5CAAEE3ADDBC}" vid="{3236F475-7261-46A2-B813-3B3FE8A9526F}"/>
    </a:ext>
  </a:extLst>
</a:theme>
</file>

<file path=ppt/theme/theme14.xml><?xml version="1.0" encoding="utf-8"?>
<a:theme xmlns:a="http://schemas.openxmlformats.org/drawingml/2006/main" name="1_DellEMC template">
  <a:themeElements>
    <a:clrScheme name="Custom 2">
      <a:dk1>
        <a:srgbClr val="000000"/>
      </a:dk1>
      <a:lt1>
        <a:srgbClr val="444444"/>
      </a:lt1>
      <a:dk2>
        <a:srgbClr val="007DB8"/>
      </a:dk2>
      <a:lt2>
        <a:srgbClr val="FFFFFF"/>
      </a:lt2>
      <a:accent1>
        <a:srgbClr val="007DB8"/>
      </a:accent1>
      <a:accent2>
        <a:srgbClr val="7AB800"/>
      </a:accent2>
      <a:accent3>
        <a:srgbClr val="F2AF00"/>
      </a:accent3>
      <a:accent4>
        <a:srgbClr val="DC5034"/>
      </a:accent4>
      <a:accent5>
        <a:srgbClr val="5482AB"/>
      </a:accent5>
      <a:accent6>
        <a:srgbClr val="6E2585"/>
      </a:accent6>
      <a:hlink>
        <a:srgbClr val="009BBB"/>
      </a:hlink>
      <a:folHlink>
        <a:srgbClr val="6E2585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wrap="square" lIns="182880" tIns="137160" rIns="137160" bIns="137160" rtlCol="0" anchor="ctr">
        <a:noAutofit/>
      </a:bodyPr>
      <a:lstStyle>
        <a:defPPr algn="ctr">
          <a:lnSpc>
            <a:spcPct val="90000"/>
          </a:lnSpc>
          <a:spcBef>
            <a:spcPts val="600"/>
          </a:spcBef>
          <a:spcAft>
            <a:spcPts val="0"/>
          </a:spcAft>
          <a:defRPr sz="2000" dirty="0" err="1" smtClean="0">
            <a:solidFill>
              <a:schemeClr val="tx2"/>
            </a:solidFill>
            <a:latin typeface="+mn-lt"/>
          </a:defRPr>
        </a:defPPr>
      </a:lstStyle>
    </a:sp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spcBef>
            <a:spcPts val="600"/>
          </a:spcBef>
          <a:spcAft>
            <a:spcPts val="0"/>
          </a:spcAft>
          <a:buClr>
            <a:schemeClr val="bg1"/>
          </a:buClr>
          <a:defRPr sz="1400" dirty="0" smtClean="0">
            <a:solidFill>
              <a:schemeClr val="bg2"/>
            </a:solidFill>
            <a:latin typeface="+mn-lt"/>
          </a:defRPr>
        </a:defPPr>
      </a:lstStyle>
    </a:txDef>
  </a:objectDefaults>
  <a:extraClrSchemeLst>
    <a:extraClrScheme>
      <a:clrScheme name="Dell new">
        <a:dk1>
          <a:srgbClr val="000000"/>
        </a:dk1>
        <a:lt1>
          <a:srgbClr val="444444"/>
        </a:lt1>
        <a:dk2>
          <a:srgbClr val="0085C3"/>
        </a:dk2>
        <a:lt2>
          <a:srgbClr val="FFFFFF"/>
        </a:lt2>
        <a:accent1>
          <a:srgbClr val="0085C3"/>
        </a:accent1>
        <a:accent2>
          <a:srgbClr val="7AB800"/>
        </a:accent2>
        <a:accent3>
          <a:srgbClr val="F2AF00"/>
        </a:accent3>
        <a:accent4>
          <a:srgbClr val="DC5034"/>
        </a:accent4>
        <a:accent5>
          <a:srgbClr val="5482AB"/>
        </a:accent5>
        <a:accent6>
          <a:srgbClr val="6E2585"/>
        </a:accent6>
        <a:hlink>
          <a:srgbClr val="009BBB"/>
        </a:hlink>
        <a:folHlink>
          <a:srgbClr val="6E2585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Dell_EMC_PPT_Template [Read-Only]" id="{C0F91F1D-E814-419A-8F9D-5CAAEE3ADDBC}" vid="{3236F475-7261-46A2-B813-3B3FE8A9526F}"/>
    </a:ext>
  </a:extLst>
</a:theme>
</file>

<file path=ppt/theme/theme15.xml><?xml version="1.0" encoding="utf-8"?>
<a:theme xmlns:a="http://schemas.openxmlformats.org/drawingml/2006/main" name="6_2016_DellEMC_ppt_template">
  <a:themeElements>
    <a:clrScheme name="DellTech, Dell, &amp; DellEMC">
      <a:dk1>
        <a:srgbClr val="000000"/>
      </a:dk1>
      <a:lt1>
        <a:srgbClr val="444444"/>
      </a:lt1>
      <a:dk2>
        <a:srgbClr val="007DB8"/>
      </a:dk2>
      <a:lt2>
        <a:srgbClr val="FFFFFF"/>
      </a:lt2>
      <a:accent1>
        <a:srgbClr val="007DB8"/>
      </a:accent1>
      <a:accent2>
        <a:srgbClr val="6EA204"/>
      </a:accent2>
      <a:accent3>
        <a:srgbClr val="F2AF00"/>
      </a:accent3>
      <a:accent4>
        <a:srgbClr val="EE6411"/>
      </a:accent4>
      <a:accent5>
        <a:srgbClr val="5482AB"/>
      </a:accent5>
      <a:accent6>
        <a:srgbClr val="6E2585"/>
      </a:accent6>
      <a:hlink>
        <a:srgbClr val="007DB8"/>
      </a:hlink>
      <a:folHlink>
        <a:srgbClr val="6E258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2700" cmpd="sng">
          <a:noFill/>
        </a:ln>
        <a:effectLst/>
      </a:spPr>
      <a:bodyPr wrap="square" lIns="182880" tIns="137160" rIns="137160" bIns="137160" rtlCol="0" anchor="ctr">
        <a:noAutofit/>
      </a:bodyPr>
      <a:lstStyle>
        <a:defPPr algn="ctr">
          <a:lnSpc>
            <a:spcPct val="90000"/>
          </a:lnSpc>
          <a:spcBef>
            <a:spcPts val="600"/>
          </a:spcBef>
          <a:spcAft>
            <a:spcPts val="0"/>
          </a:spcAft>
          <a:defRPr sz="2000" dirty="0" err="1" smtClean="0">
            <a:solidFill>
              <a:schemeClr val="tx2"/>
            </a:solidFill>
            <a:latin typeface="+mn-lt"/>
          </a:defRPr>
        </a:defPPr>
      </a:lstStyle>
    </a:spDef>
    <a:lnDef>
      <a:spPr>
        <a:ln w="12700" cmpd="sng">
          <a:solidFill>
            <a:srgbClr val="000000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spcBef>
            <a:spcPts val="0"/>
          </a:spcBef>
          <a:spcAft>
            <a:spcPts val="0"/>
          </a:spcAft>
          <a:buClr>
            <a:schemeClr val="bg1"/>
          </a:buClr>
          <a:defRPr sz="1400" dirty="0" err="1" smtClean="0">
            <a:solidFill>
              <a:schemeClr val="bg2"/>
            </a:solidFill>
            <a:latin typeface="+mn-lt"/>
          </a:defRPr>
        </a:defPPr>
      </a:lstStyle>
    </a:txDef>
  </a:objectDefaults>
  <a:extraClrSchemeLst>
    <a:extraClrScheme>
      <a:clrScheme name="Dell new">
        <a:dk1>
          <a:srgbClr val="000000"/>
        </a:dk1>
        <a:lt1>
          <a:srgbClr val="444444"/>
        </a:lt1>
        <a:dk2>
          <a:srgbClr val="0085C3"/>
        </a:dk2>
        <a:lt2>
          <a:srgbClr val="FFFFFF"/>
        </a:lt2>
        <a:accent1>
          <a:srgbClr val="0085C3"/>
        </a:accent1>
        <a:accent2>
          <a:srgbClr val="7AB800"/>
        </a:accent2>
        <a:accent3>
          <a:srgbClr val="F2AF00"/>
        </a:accent3>
        <a:accent4>
          <a:srgbClr val="DC5034"/>
        </a:accent4>
        <a:accent5>
          <a:srgbClr val="5482AB"/>
        </a:accent5>
        <a:accent6>
          <a:srgbClr val="6E2585"/>
        </a:accent6>
        <a:hlink>
          <a:srgbClr val="009BBB"/>
        </a:hlink>
        <a:folHlink>
          <a:srgbClr val="6E2585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chDirect Sales Training 3.0 091316" id="{42556FB5-18F6-442C-97B1-4EFD25265551}" vid="{575B0B30-42C9-44C5-973A-A50618186C18}"/>
    </a:ext>
  </a:extLst>
</a:theme>
</file>

<file path=ppt/theme/theme16.xml><?xml version="1.0" encoding="utf-8"?>
<a:theme xmlns:a="http://schemas.openxmlformats.org/drawingml/2006/main" name="23_2016_DellEMC_ppt_template">
  <a:themeElements>
    <a:clrScheme name="DellTech, Dell, &amp; DellEMC">
      <a:dk1>
        <a:srgbClr val="000000"/>
      </a:dk1>
      <a:lt1>
        <a:srgbClr val="444444"/>
      </a:lt1>
      <a:dk2>
        <a:srgbClr val="007DB8"/>
      </a:dk2>
      <a:lt2>
        <a:srgbClr val="FFFFFF"/>
      </a:lt2>
      <a:accent1>
        <a:srgbClr val="007DB8"/>
      </a:accent1>
      <a:accent2>
        <a:srgbClr val="6EA204"/>
      </a:accent2>
      <a:accent3>
        <a:srgbClr val="F2AF00"/>
      </a:accent3>
      <a:accent4>
        <a:srgbClr val="EE6411"/>
      </a:accent4>
      <a:accent5>
        <a:srgbClr val="5482AB"/>
      </a:accent5>
      <a:accent6>
        <a:srgbClr val="6E2585"/>
      </a:accent6>
      <a:hlink>
        <a:srgbClr val="007DB8"/>
      </a:hlink>
      <a:folHlink>
        <a:srgbClr val="6E258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2700" cmpd="sng">
          <a:noFill/>
        </a:ln>
        <a:effectLst/>
      </a:spPr>
      <a:bodyPr wrap="square" lIns="182880" tIns="137160" rIns="137160" bIns="137160" rtlCol="0" anchor="ctr">
        <a:noAutofit/>
      </a:bodyPr>
      <a:lstStyle>
        <a:defPPr algn="ctr">
          <a:lnSpc>
            <a:spcPct val="90000"/>
          </a:lnSpc>
          <a:spcBef>
            <a:spcPts val="600"/>
          </a:spcBef>
          <a:spcAft>
            <a:spcPts val="0"/>
          </a:spcAft>
          <a:defRPr sz="2000" dirty="0" err="1" smtClean="0">
            <a:solidFill>
              <a:schemeClr val="tx2"/>
            </a:solidFill>
            <a:latin typeface="+mn-lt"/>
          </a:defRPr>
        </a:defPPr>
      </a:lstStyle>
    </a:spDef>
    <a:lnDef>
      <a:spPr>
        <a:ln w="12700" cmpd="sng">
          <a:solidFill>
            <a:srgbClr val="000000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spcBef>
            <a:spcPts val="0"/>
          </a:spcBef>
          <a:spcAft>
            <a:spcPts val="0"/>
          </a:spcAft>
          <a:buClr>
            <a:schemeClr val="bg1"/>
          </a:buClr>
          <a:defRPr sz="1400" dirty="0" err="1" smtClean="0">
            <a:solidFill>
              <a:schemeClr val="bg2"/>
            </a:solidFill>
            <a:latin typeface="+mn-lt"/>
          </a:defRPr>
        </a:defPPr>
      </a:lstStyle>
    </a:txDef>
  </a:objectDefaults>
  <a:extraClrSchemeLst>
    <a:extraClrScheme>
      <a:clrScheme name="Dell new">
        <a:dk1>
          <a:srgbClr val="000000"/>
        </a:dk1>
        <a:lt1>
          <a:srgbClr val="444444"/>
        </a:lt1>
        <a:dk2>
          <a:srgbClr val="0085C3"/>
        </a:dk2>
        <a:lt2>
          <a:srgbClr val="FFFFFF"/>
        </a:lt2>
        <a:accent1>
          <a:srgbClr val="0085C3"/>
        </a:accent1>
        <a:accent2>
          <a:srgbClr val="7AB800"/>
        </a:accent2>
        <a:accent3>
          <a:srgbClr val="F2AF00"/>
        </a:accent3>
        <a:accent4>
          <a:srgbClr val="DC5034"/>
        </a:accent4>
        <a:accent5>
          <a:srgbClr val="5482AB"/>
        </a:accent5>
        <a:accent6>
          <a:srgbClr val="6E2585"/>
        </a:accent6>
        <a:hlink>
          <a:srgbClr val="009BBB"/>
        </a:hlink>
        <a:folHlink>
          <a:srgbClr val="6E2585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DellEMC_PPT_Template_16x9" id="{B8B5C6D0-E3FF-4310-9DCF-1B14F86F2E69}" vid="{627FB30F-31F4-4FBE-8A3A-F7BC81DAC0BD}"/>
    </a:ext>
  </a:extLst>
</a:theme>
</file>

<file path=ppt/theme/theme17.xml><?xml version="1.0" encoding="utf-8"?>
<a:theme xmlns:a="http://schemas.openxmlformats.org/drawingml/2006/main" name="7_2016_DellEMC_ppt_template">
  <a:themeElements>
    <a:clrScheme name="DellTech, Dell, &amp; DellEMC">
      <a:dk1>
        <a:srgbClr val="000000"/>
      </a:dk1>
      <a:lt1>
        <a:srgbClr val="444444"/>
      </a:lt1>
      <a:dk2>
        <a:srgbClr val="007DB8"/>
      </a:dk2>
      <a:lt2>
        <a:srgbClr val="FFFFFF"/>
      </a:lt2>
      <a:accent1>
        <a:srgbClr val="007DB8"/>
      </a:accent1>
      <a:accent2>
        <a:srgbClr val="6EA204"/>
      </a:accent2>
      <a:accent3>
        <a:srgbClr val="F2AF00"/>
      </a:accent3>
      <a:accent4>
        <a:srgbClr val="EE6411"/>
      </a:accent4>
      <a:accent5>
        <a:srgbClr val="5482AB"/>
      </a:accent5>
      <a:accent6>
        <a:srgbClr val="6E2585"/>
      </a:accent6>
      <a:hlink>
        <a:srgbClr val="007DB8"/>
      </a:hlink>
      <a:folHlink>
        <a:srgbClr val="6E2585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2700" cmpd="sng">
          <a:noFill/>
        </a:ln>
        <a:effectLst/>
      </a:spPr>
      <a:bodyPr wrap="square" lIns="182880" tIns="137160" rIns="137160" bIns="137160" rtlCol="0" anchor="ctr">
        <a:noAutofit/>
      </a:bodyPr>
      <a:lstStyle>
        <a:defPPr algn="ctr">
          <a:lnSpc>
            <a:spcPct val="90000"/>
          </a:lnSpc>
          <a:spcBef>
            <a:spcPts val="600"/>
          </a:spcBef>
          <a:spcAft>
            <a:spcPts val="0"/>
          </a:spcAft>
          <a:defRPr sz="2000" dirty="0" err="1" smtClean="0">
            <a:solidFill>
              <a:schemeClr val="tx2"/>
            </a:solidFill>
            <a:latin typeface="+mn-lt"/>
          </a:defRPr>
        </a:defPPr>
      </a:lstStyle>
    </a:spDef>
    <a:lnDef>
      <a:spPr>
        <a:ln w="12700" cmpd="sng">
          <a:solidFill>
            <a:srgbClr val="000000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spcBef>
            <a:spcPts val="0"/>
          </a:spcBef>
          <a:spcAft>
            <a:spcPts val="0"/>
          </a:spcAft>
          <a:buClr>
            <a:schemeClr val="bg1"/>
          </a:buClr>
          <a:defRPr sz="1400" dirty="0" err="1" smtClean="0">
            <a:solidFill>
              <a:schemeClr val="bg2"/>
            </a:solidFill>
            <a:latin typeface="+mn-lt"/>
          </a:defRPr>
        </a:defPPr>
      </a:lstStyle>
    </a:txDef>
  </a:objectDefaults>
  <a:extraClrSchemeLst>
    <a:extraClrScheme>
      <a:clrScheme name="Dell new">
        <a:dk1>
          <a:srgbClr val="000000"/>
        </a:dk1>
        <a:lt1>
          <a:srgbClr val="444444"/>
        </a:lt1>
        <a:dk2>
          <a:srgbClr val="0085C3"/>
        </a:dk2>
        <a:lt2>
          <a:srgbClr val="FFFFFF"/>
        </a:lt2>
        <a:accent1>
          <a:srgbClr val="0085C3"/>
        </a:accent1>
        <a:accent2>
          <a:srgbClr val="7AB800"/>
        </a:accent2>
        <a:accent3>
          <a:srgbClr val="F2AF00"/>
        </a:accent3>
        <a:accent4>
          <a:srgbClr val="DC5034"/>
        </a:accent4>
        <a:accent5>
          <a:srgbClr val="5482AB"/>
        </a:accent5>
        <a:accent6>
          <a:srgbClr val="6E2585"/>
        </a:accent6>
        <a:hlink>
          <a:srgbClr val="009BBB"/>
        </a:hlink>
        <a:folHlink>
          <a:srgbClr val="6E2585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Dell EMC PPT Template" id="{BA5CEC7B-B122-488F-B8D9-107E8A4513FC}" vid="{89D366BE-BBF8-46B0-872A-7C5D5E49069E}"/>
    </a:ext>
  </a:extLst>
</a:theme>
</file>

<file path=ppt/theme/theme1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2016_DellEMC_ppt_template">
  <a:themeElements>
    <a:clrScheme name="DellTech, Dell, &amp; DellEMC">
      <a:dk1>
        <a:srgbClr val="000000"/>
      </a:dk1>
      <a:lt1>
        <a:srgbClr val="444444"/>
      </a:lt1>
      <a:dk2>
        <a:srgbClr val="007DB8"/>
      </a:dk2>
      <a:lt2>
        <a:srgbClr val="FFFFFF"/>
      </a:lt2>
      <a:accent1>
        <a:srgbClr val="007DB8"/>
      </a:accent1>
      <a:accent2>
        <a:srgbClr val="6EA204"/>
      </a:accent2>
      <a:accent3>
        <a:srgbClr val="F2AF00"/>
      </a:accent3>
      <a:accent4>
        <a:srgbClr val="EE6411"/>
      </a:accent4>
      <a:accent5>
        <a:srgbClr val="5482AB"/>
      </a:accent5>
      <a:accent6>
        <a:srgbClr val="6E2585"/>
      </a:accent6>
      <a:hlink>
        <a:srgbClr val="007DB8"/>
      </a:hlink>
      <a:folHlink>
        <a:srgbClr val="6E258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2700" cmpd="sng">
          <a:noFill/>
        </a:ln>
        <a:effectLst/>
      </a:spPr>
      <a:bodyPr wrap="square" lIns="182880" tIns="137160" rIns="137160" bIns="137160" rtlCol="0" anchor="ctr">
        <a:noAutofit/>
      </a:bodyPr>
      <a:lstStyle>
        <a:defPPr algn="ctr">
          <a:lnSpc>
            <a:spcPct val="90000"/>
          </a:lnSpc>
          <a:spcBef>
            <a:spcPts val="600"/>
          </a:spcBef>
          <a:spcAft>
            <a:spcPts val="0"/>
          </a:spcAft>
          <a:defRPr sz="2000" dirty="0" err="1" smtClean="0">
            <a:solidFill>
              <a:schemeClr val="tx2"/>
            </a:solidFill>
            <a:latin typeface="+mn-lt"/>
          </a:defRPr>
        </a:defPPr>
      </a:lstStyle>
    </a:spDef>
    <a:lnDef>
      <a:spPr>
        <a:ln w="12700" cmpd="sng">
          <a:solidFill>
            <a:srgbClr val="000000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spcBef>
            <a:spcPts val="0"/>
          </a:spcBef>
          <a:spcAft>
            <a:spcPts val="0"/>
          </a:spcAft>
          <a:buClr>
            <a:schemeClr val="bg1"/>
          </a:buClr>
          <a:defRPr sz="1400" dirty="0" err="1" smtClean="0">
            <a:solidFill>
              <a:schemeClr val="bg2"/>
            </a:solidFill>
            <a:latin typeface="+mn-lt"/>
          </a:defRPr>
        </a:defPPr>
      </a:lstStyle>
    </a:txDef>
  </a:objectDefaults>
  <a:extraClrSchemeLst>
    <a:extraClrScheme>
      <a:clrScheme name="Dell new">
        <a:dk1>
          <a:srgbClr val="000000"/>
        </a:dk1>
        <a:lt1>
          <a:srgbClr val="444444"/>
        </a:lt1>
        <a:dk2>
          <a:srgbClr val="0085C3"/>
        </a:dk2>
        <a:lt2>
          <a:srgbClr val="FFFFFF"/>
        </a:lt2>
        <a:accent1>
          <a:srgbClr val="0085C3"/>
        </a:accent1>
        <a:accent2>
          <a:srgbClr val="7AB800"/>
        </a:accent2>
        <a:accent3>
          <a:srgbClr val="F2AF00"/>
        </a:accent3>
        <a:accent4>
          <a:srgbClr val="DC5034"/>
        </a:accent4>
        <a:accent5>
          <a:srgbClr val="5482AB"/>
        </a:accent5>
        <a:accent6>
          <a:srgbClr val="6E2585"/>
        </a:accent6>
        <a:hlink>
          <a:srgbClr val="009BBB"/>
        </a:hlink>
        <a:folHlink>
          <a:srgbClr val="6E2585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DellEMC_PPT_Template_16x9" id="{B8B5C6D0-E3FF-4310-9DCF-1B14F86F2E69}" vid="{627FB30F-31F4-4FBE-8A3A-F7BC81DAC0BD}"/>
    </a:ext>
  </a:extLst>
</a:theme>
</file>

<file path=ppt/theme/theme3.xml><?xml version="1.0" encoding="utf-8"?>
<a:theme xmlns:a="http://schemas.openxmlformats.org/drawingml/2006/main" name="Divider 1">
  <a:themeElements>
    <a:clrScheme name="Dell EMC Theme">
      <a:dk1>
        <a:srgbClr val="000000"/>
      </a:dk1>
      <a:lt1>
        <a:srgbClr val="444444"/>
      </a:lt1>
      <a:dk2>
        <a:srgbClr val="007DB8"/>
      </a:dk2>
      <a:lt2>
        <a:srgbClr val="FFFFFF"/>
      </a:lt2>
      <a:accent1>
        <a:srgbClr val="007DB8"/>
      </a:accent1>
      <a:accent2>
        <a:srgbClr val="FFFFFF"/>
      </a:accent2>
      <a:accent3>
        <a:srgbClr val="808080"/>
      </a:accent3>
      <a:accent4>
        <a:srgbClr val="AAAAAA"/>
      </a:accent4>
      <a:accent5>
        <a:srgbClr val="00447C"/>
      </a:accent5>
      <a:accent6>
        <a:srgbClr val="444444"/>
      </a:accent6>
      <a:hlink>
        <a:srgbClr val="009BBB"/>
      </a:hlink>
      <a:folHlink>
        <a:srgbClr val="6E2585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5400" cmpd="sng">
          <a:gradFill flip="none" rotWithShape="1">
            <a:gsLst>
              <a:gs pos="0">
                <a:schemeClr val="accent1">
                  <a:alpha val="14000"/>
                </a:schemeClr>
              </a:gs>
              <a:gs pos="100000">
                <a:schemeClr val="bg2">
                  <a:lumMod val="60000"/>
                  <a:lumOff val="40000"/>
                </a:schemeClr>
              </a:gs>
              <a:gs pos="64000">
                <a:schemeClr val="accent1"/>
              </a:gs>
            </a:gsLst>
            <a:lin ang="0" scaled="1"/>
            <a:tileRect/>
          </a:gradFill>
        </a:ln>
        <a:effectLst/>
      </a:spPr>
      <a:bodyPr wrap="square" lIns="182880" tIns="137160" rIns="137160" bIns="137160" rtlCol="0" anchor="ctr">
        <a:noAutofit/>
      </a:bodyPr>
      <a:lstStyle>
        <a:defPPr algn="ctr">
          <a:lnSpc>
            <a:spcPct val="90000"/>
          </a:lnSpc>
          <a:spcBef>
            <a:spcPts val="600"/>
          </a:spcBef>
          <a:spcAft>
            <a:spcPts val="0"/>
          </a:spcAft>
          <a:defRPr sz="2000" dirty="0" err="1" smtClean="0">
            <a:solidFill>
              <a:schemeClr val="tx2"/>
            </a:solidFill>
            <a:latin typeface="+mn-lt"/>
          </a:defRPr>
        </a:defPPr>
      </a:lstStyle>
    </a:spDef>
    <a:lnDef>
      <a:spPr bwMode="auto">
        <a:solidFill>
          <a:schemeClr val="accent2"/>
        </a:solidFill>
        <a:ln w="6350" cap="sq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spcBef>
            <a:spcPts val="0"/>
          </a:spcBef>
          <a:spcAft>
            <a:spcPts val="0"/>
          </a:spcAft>
          <a:buClr>
            <a:schemeClr val="bg1"/>
          </a:buClr>
          <a:defRPr sz="1400" dirty="0" err="1" smtClean="0">
            <a:solidFill>
              <a:schemeClr val="bg2"/>
            </a:solidFill>
            <a:latin typeface="+mn-lt"/>
          </a:defRPr>
        </a:defPPr>
      </a:lstStyle>
    </a:txDef>
  </a:objectDefaults>
  <a:extraClrSchemeLst>
    <a:extraClrScheme>
      <a:clrScheme name="Dell new">
        <a:dk1>
          <a:srgbClr val="000000"/>
        </a:dk1>
        <a:lt1>
          <a:srgbClr val="444444"/>
        </a:lt1>
        <a:dk2>
          <a:srgbClr val="0085C3"/>
        </a:dk2>
        <a:lt2>
          <a:srgbClr val="FFFFFF"/>
        </a:lt2>
        <a:accent1>
          <a:srgbClr val="0085C3"/>
        </a:accent1>
        <a:accent2>
          <a:srgbClr val="7AB800"/>
        </a:accent2>
        <a:accent3>
          <a:srgbClr val="F2AF00"/>
        </a:accent3>
        <a:accent4>
          <a:srgbClr val="DC5034"/>
        </a:accent4>
        <a:accent5>
          <a:srgbClr val="5482AB"/>
        </a:accent5>
        <a:accent6>
          <a:srgbClr val="6E2585"/>
        </a:accent6>
        <a:hlink>
          <a:srgbClr val="009BBB"/>
        </a:hlink>
        <a:folHlink>
          <a:srgbClr val="6E2585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17788-DellEMC-GPS-Template-16x9" id="{1F94A057-9EDE-7E49-BBDF-573EE25C6DE9}" vid="{BA8B3A12-C706-3F4D-B638-A2F31CEF0CE4}"/>
    </a:ext>
  </a:extLst>
</a:theme>
</file>

<file path=ppt/theme/theme4.xml><?xml version="1.0" encoding="utf-8"?>
<a:theme xmlns:a="http://schemas.openxmlformats.org/drawingml/2006/main" name="Interior">
  <a:themeElements>
    <a:clrScheme name="Dell EMC Theme">
      <a:dk1>
        <a:srgbClr val="000000"/>
      </a:dk1>
      <a:lt1>
        <a:srgbClr val="444444"/>
      </a:lt1>
      <a:dk2>
        <a:srgbClr val="007DB8"/>
      </a:dk2>
      <a:lt2>
        <a:srgbClr val="FFFFFF"/>
      </a:lt2>
      <a:accent1>
        <a:srgbClr val="007DB8"/>
      </a:accent1>
      <a:accent2>
        <a:srgbClr val="FFFFFF"/>
      </a:accent2>
      <a:accent3>
        <a:srgbClr val="808080"/>
      </a:accent3>
      <a:accent4>
        <a:srgbClr val="AAAAAA"/>
      </a:accent4>
      <a:accent5>
        <a:srgbClr val="00447C"/>
      </a:accent5>
      <a:accent6>
        <a:srgbClr val="444444"/>
      </a:accent6>
      <a:hlink>
        <a:srgbClr val="009BBB"/>
      </a:hlink>
      <a:folHlink>
        <a:srgbClr val="6E2585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5400" cmpd="sng">
          <a:gradFill flip="none" rotWithShape="1">
            <a:gsLst>
              <a:gs pos="0">
                <a:schemeClr val="accent1">
                  <a:alpha val="14000"/>
                </a:schemeClr>
              </a:gs>
              <a:gs pos="100000">
                <a:schemeClr val="bg2">
                  <a:lumMod val="60000"/>
                  <a:lumOff val="40000"/>
                </a:schemeClr>
              </a:gs>
              <a:gs pos="64000">
                <a:schemeClr val="accent1"/>
              </a:gs>
            </a:gsLst>
            <a:lin ang="0" scaled="1"/>
            <a:tileRect/>
          </a:gradFill>
        </a:ln>
        <a:effectLst/>
      </a:spPr>
      <a:bodyPr wrap="square" lIns="182880" tIns="137160" rIns="137160" bIns="137160" rtlCol="0" anchor="ctr">
        <a:noAutofit/>
      </a:bodyPr>
      <a:lstStyle>
        <a:defPPr algn="ctr">
          <a:lnSpc>
            <a:spcPct val="90000"/>
          </a:lnSpc>
          <a:spcBef>
            <a:spcPts val="600"/>
          </a:spcBef>
          <a:spcAft>
            <a:spcPts val="0"/>
          </a:spcAft>
          <a:defRPr sz="2000" dirty="0" err="1" smtClean="0">
            <a:solidFill>
              <a:schemeClr val="tx2"/>
            </a:solidFill>
            <a:latin typeface="+mn-lt"/>
          </a:defRPr>
        </a:defPPr>
      </a:lstStyle>
    </a:spDef>
    <a:lnDef>
      <a:spPr bwMode="auto">
        <a:solidFill>
          <a:schemeClr val="accent2"/>
        </a:solidFill>
        <a:ln w="6350" cap="sq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spcBef>
            <a:spcPts val="0"/>
          </a:spcBef>
          <a:spcAft>
            <a:spcPts val="0"/>
          </a:spcAft>
          <a:buClr>
            <a:schemeClr val="bg1"/>
          </a:buClr>
          <a:defRPr sz="1400" dirty="0" err="1" smtClean="0">
            <a:solidFill>
              <a:schemeClr val="bg2"/>
            </a:solidFill>
            <a:latin typeface="+mn-lt"/>
          </a:defRPr>
        </a:defPPr>
      </a:lstStyle>
    </a:txDef>
  </a:objectDefaults>
  <a:extraClrSchemeLst>
    <a:extraClrScheme>
      <a:clrScheme name="Dell new">
        <a:dk1>
          <a:srgbClr val="000000"/>
        </a:dk1>
        <a:lt1>
          <a:srgbClr val="444444"/>
        </a:lt1>
        <a:dk2>
          <a:srgbClr val="0085C3"/>
        </a:dk2>
        <a:lt2>
          <a:srgbClr val="FFFFFF"/>
        </a:lt2>
        <a:accent1>
          <a:srgbClr val="0085C3"/>
        </a:accent1>
        <a:accent2>
          <a:srgbClr val="7AB800"/>
        </a:accent2>
        <a:accent3>
          <a:srgbClr val="F2AF00"/>
        </a:accent3>
        <a:accent4>
          <a:srgbClr val="DC5034"/>
        </a:accent4>
        <a:accent5>
          <a:srgbClr val="5482AB"/>
        </a:accent5>
        <a:accent6>
          <a:srgbClr val="6E2585"/>
        </a:accent6>
        <a:hlink>
          <a:srgbClr val="009BBB"/>
        </a:hlink>
        <a:folHlink>
          <a:srgbClr val="6E2585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17788-DellEMC-GPS-Template-16x9" id="{1F94A057-9EDE-7E49-BBDF-573EE25C6DE9}" vid="{187BB8D8-A127-E146-9CD3-DAFCC40F22E1}"/>
    </a:ext>
  </a:extLst>
</a:theme>
</file>

<file path=ppt/theme/theme5.xml><?xml version="1.0" encoding="utf-8"?>
<a:theme xmlns:a="http://schemas.openxmlformats.org/drawingml/2006/main" name="DellEMC_Partner_external_template_v3">
  <a:themeElements>
    <a:clrScheme name="DellTech, Dell, &amp; DellEMC">
      <a:dk1>
        <a:srgbClr val="000000"/>
      </a:dk1>
      <a:lt1>
        <a:srgbClr val="444444"/>
      </a:lt1>
      <a:dk2>
        <a:srgbClr val="007DB8"/>
      </a:dk2>
      <a:lt2>
        <a:srgbClr val="FFFFFF"/>
      </a:lt2>
      <a:accent1>
        <a:srgbClr val="007DB8"/>
      </a:accent1>
      <a:accent2>
        <a:srgbClr val="6EA204"/>
      </a:accent2>
      <a:accent3>
        <a:srgbClr val="F2AF00"/>
      </a:accent3>
      <a:accent4>
        <a:srgbClr val="EE6411"/>
      </a:accent4>
      <a:accent5>
        <a:srgbClr val="5482AB"/>
      </a:accent5>
      <a:accent6>
        <a:srgbClr val="6E2585"/>
      </a:accent6>
      <a:hlink>
        <a:srgbClr val="007DB8"/>
      </a:hlink>
      <a:folHlink>
        <a:srgbClr val="6E258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2700" cmpd="sng">
          <a:noFill/>
        </a:ln>
        <a:effectLst/>
      </a:spPr>
      <a:bodyPr wrap="square" lIns="182880" tIns="137160" rIns="137160" bIns="137160" rtlCol="0" anchor="ctr">
        <a:noAutofit/>
      </a:bodyPr>
      <a:lstStyle>
        <a:defPPr algn="ctr">
          <a:lnSpc>
            <a:spcPct val="90000"/>
          </a:lnSpc>
          <a:spcBef>
            <a:spcPts val="600"/>
          </a:spcBef>
          <a:spcAft>
            <a:spcPts val="0"/>
          </a:spcAft>
          <a:defRPr sz="2000" dirty="0" err="1" smtClean="0">
            <a:solidFill>
              <a:schemeClr val="tx2"/>
            </a:solidFill>
            <a:latin typeface="+mn-lt"/>
          </a:defRPr>
        </a:defPPr>
      </a:lstStyle>
    </a:spDef>
    <a:lnDef>
      <a:spPr>
        <a:ln w="12700" cmpd="sng">
          <a:solidFill>
            <a:srgbClr val="000000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spcBef>
            <a:spcPts val="0"/>
          </a:spcBef>
          <a:spcAft>
            <a:spcPts val="0"/>
          </a:spcAft>
          <a:buClr>
            <a:schemeClr val="bg1"/>
          </a:buClr>
          <a:defRPr sz="1400" dirty="0" err="1" smtClean="0">
            <a:solidFill>
              <a:schemeClr val="bg2"/>
            </a:solidFill>
            <a:latin typeface="+mn-lt"/>
          </a:defRPr>
        </a:defPPr>
      </a:lstStyle>
    </a:txDef>
  </a:objectDefaults>
  <a:extraClrSchemeLst>
    <a:extraClrScheme>
      <a:clrScheme name="Dell new">
        <a:dk1>
          <a:srgbClr val="000000"/>
        </a:dk1>
        <a:lt1>
          <a:srgbClr val="444444"/>
        </a:lt1>
        <a:dk2>
          <a:srgbClr val="0085C3"/>
        </a:dk2>
        <a:lt2>
          <a:srgbClr val="FFFFFF"/>
        </a:lt2>
        <a:accent1>
          <a:srgbClr val="0085C3"/>
        </a:accent1>
        <a:accent2>
          <a:srgbClr val="7AB800"/>
        </a:accent2>
        <a:accent3>
          <a:srgbClr val="F2AF00"/>
        </a:accent3>
        <a:accent4>
          <a:srgbClr val="DC5034"/>
        </a:accent4>
        <a:accent5>
          <a:srgbClr val="5482AB"/>
        </a:accent5>
        <a:accent6>
          <a:srgbClr val="6E2585"/>
        </a:accent6>
        <a:hlink>
          <a:srgbClr val="009BBB"/>
        </a:hlink>
        <a:folHlink>
          <a:srgbClr val="6E2585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DellEMC_PPT_Template_16x9" id="{B8B5C6D0-E3FF-4310-9DCF-1B14F86F2E69}" vid="{627FB30F-31F4-4FBE-8A3A-F7BC81DAC0BD}"/>
    </a:ext>
  </a:extLst>
</a:theme>
</file>

<file path=ppt/theme/theme6.xml><?xml version="1.0" encoding="utf-8"?>
<a:theme xmlns:a="http://schemas.openxmlformats.org/drawingml/2006/main" name="1_Interior">
  <a:themeElements>
    <a:clrScheme name="Dell EMC Theme">
      <a:dk1>
        <a:srgbClr val="000000"/>
      </a:dk1>
      <a:lt1>
        <a:srgbClr val="444444"/>
      </a:lt1>
      <a:dk2>
        <a:srgbClr val="007DB8"/>
      </a:dk2>
      <a:lt2>
        <a:srgbClr val="FFFFFF"/>
      </a:lt2>
      <a:accent1>
        <a:srgbClr val="007DB8"/>
      </a:accent1>
      <a:accent2>
        <a:srgbClr val="FFFFFF"/>
      </a:accent2>
      <a:accent3>
        <a:srgbClr val="808080"/>
      </a:accent3>
      <a:accent4>
        <a:srgbClr val="AAAAAA"/>
      </a:accent4>
      <a:accent5>
        <a:srgbClr val="00447C"/>
      </a:accent5>
      <a:accent6>
        <a:srgbClr val="444444"/>
      </a:accent6>
      <a:hlink>
        <a:srgbClr val="009BBB"/>
      </a:hlink>
      <a:folHlink>
        <a:srgbClr val="6E2585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5400" cmpd="sng">
          <a:gradFill flip="none" rotWithShape="1">
            <a:gsLst>
              <a:gs pos="0">
                <a:schemeClr val="accent1">
                  <a:alpha val="14000"/>
                </a:schemeClr>
              </a:gs>
              <a:gs pos="100000">
                <a:schemeClr val="bg2">
                  <a:lumMod val="60000"/>
                  <a:lumOff val="40000"/>
                </a:schemeClr>
              </a:gs>
              <a:gs pos="64000">
                <a:schemeClr val="accent1"/>
              </a:gs>
            </a:gsLst>
            <a:lin ang="0" scaled="1"/>
            <a:tileRect/>
          </a:gradFill>
        </a:ln>
        <a:effectLst/>
      </a:spPr>
      <a:bodyPr wrap="square" lIns="182880" tIns="137160" rIns="137160" bIns="137160" rtlCol="0" anchor="ctr">
        <a:noAutofit/>
      </a:bodyPr>
      <a:lstStyle>
        <a:defPPr algn="ctr">
          <a:lnSpc>
            <a:spcPct val="90000"/>
          </a:lnSpc>
          <a:spcBef>
            <a:spcPts val="600"/>
          </a:spcBef>
          <a:spcAft>
            <a:spcPts val="0"/>
          </a:spcAft>
          <a:defRPr sz="2000" dirty="0" err="1" smtClean="0">
            <a:solidFill>
              <a:schemeClr val="tx2"/>
            </a:solidFill>
            <a:latin typeface="+mn-lt"/>
          </a:defRPr>
        </a:defPPr>
      </a:lstStyle>
    </a:spDef>
    <a:lnDef>
      <a:spPr bwMode="auto">
        <a:solidFill>
          <a:schemeClr val="accent2"/>
        </a:solidFill>
        <a:ln w="6350" cap="sq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spcBef>
            <a:spcPts val="0"/>
          </a:spcBef>
          <a:spcAft>
            <a:spcPts val="0"/>
          </a:spcAft>
          <a:buClr>
            <a:schemeClr val="bg1"/>
          </a:buClr>
          <a:defRPr sz="1400" dirty="0" err="1" smtClean="0">
            <a:solidFill>
              <a:schemeClr val="bg2"/>
            </a:solidFill>
            <a:latin typeface="+mn-lt"/>
          </a:defRPr>
        </a:defPPr>
      </a:lstStyle>
    </a:txDef>
  </a:objectDefaults>
  <a:extraClrSchemeLst>
    <a:extraClrScheme>
      <a:clrScheme name="Dell new">
        <a:dk1>
          <a:srgbClr val="000000"/>
        </a:dk1>
        <a:lt1>
          <a:srgbClr val="444444"/>
        </a:lt1>
        <a:dk2>
          <a:srgbClr val="0085C3"/>
        </a:dk2>
        <a:lt2>
          <a:srgbClr val="FFFFFF"/>
        </a:lt2>
        <a:accent1>
          <a:srgbClr val="0085C3"/>
        </a:accent1>
        <a:accent2>
          <a:srgbClr val="7AB800"/>
        </a:accent2>
        <a:accent3>
          <a:srgbClr val="F2AF00"/>
        </a:accent3>
        <a:accent4>
          <a:srgbClr val="DC5034"/>
        </a:accent4>
        <a:accent5>
          <a:srgbClr val="5482AB"/>
        </a:accent5>
        <a:accent6>
          <a:srgbClr val="6E2585"/>
        </a:accent6>
        <a:hlink>
          <a:srgbClr val="009BBB"/>
        </a:hlink>
        <a:folHlink>
          <a:srgbClr val="6E2585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17788-DellEMC-GPS-Template-16x9" id="{1F94A057-9EDE-7E49-BBDF-573EE25C6DE9}" vid="{187BB8D8-A127-E146-9CD3-DAFCC40F22E1}"/>
    </a:ext>
  </a:extLst>
</a:theme>
</file>

<file path=ppt/theme/theme7.xml><?xml version="1.0" encoding="utf-8"?>
<a:theme xmlns:a="http://schemas.openxmlformats.org/drawingml/2006/main" name="Dell EMC Partner external template black">
  <a:themeElements>
    <a:clrScheme name="DellTech, Dell, &amp; DellEMC">
      <a:dk1>
        <a:srgbClr val="000000"/>
      </a:dk1>
      <a:lt1>
        <a:srgbClr val="444444"/>
      </a:lt1>
      <a:dk2>
        <a:srgbClr val="007DB8"/>
      </a:dk2>
      <a:lt2>
        <a:srgbClr val="FFFFFF"/>
      </a:lt2>
      <a:accent1>
        <a:srgbClr val="007DB8"/>
      </a:accent1>
      <a:accent2>
        <a:srgbClr val="6EA204"/>
      </a:accent2>
      <a:accent3>
        <a:srgbClr val="F2AF00"/>
      </a:accent3>
      <a:accent4>
        <a:srgbClr val="EE6411"/>
      </a:accent4>
      <a:accent5>
        <a:srgbClr val="5482AB"/>
      </a:accent5>
      <a:accent6>
        <a:srgbClr val="6E2585"/>
      </a:accent6>
      <a:hlink>
        <a:srgbClr val="007DB8"/>
      </a:hlink>
      <a:folHlink>
        <a:srgbClr val="6E258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2700" cmpd="sng">
          <a:noFill/>
        </a:ln>
        <a:effectLst/>
      </a:spPr>
      <a:bodyPr wrap="square" lIns="182880" tIns="137160" rIns="137160" bIns="137160" rtlCol="0" anchor="ctr">
        <a:noAutofit/>
      </a:bodyPr>
      <a:lstStyle>
        <a:defPPr algn="ctr">
          <a:lnSpc>
            <a:spcPct val="90000"/>
          </a:lnSpc>
          <a:spcBef>
            <a:spcPts val="600"/>
          </a:spcBef>
          <a:spcAft>
            <a:spcPts val="0"/>
          </a:spcAft>
          <a:defRPr sz="2000" dirty="0" err="1" smtClean="0">
            <a:solidFill>
              <a:schemeClr val="tx2"/>
            </a:solidFill>
            <a:latin typeface="+mn-lt"/>
          </a:defRPr>
        </a:defPPr>
      </a:lstStyle>
    </a:spDef>
    <a:lnDef>
      <a:spPr>
        <a:ln w="12700" cmpd="sng">
          <a:solidFill>
            <a:srgbClr val="000000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spcBef>
            <a:spcPts val="0"/>
          </a:spcBef>
          <a:spcAft>
            <a:spcPts val="0"/>
          </a:spcAft>
          <a:buClr>
            <a:schemeClr val="bg1"/>
          </a:buClr>
          <a:defRPr sz="1400" dirty="0" err="1" smtClean="0">
            <a:solidFill>
              <a:schemeClr val="bg2"/>
            </a:solidFill>
            <a:latin typeface="+mn-lt"/>
          </a:defRPr>
        </a:defPPr>
      </a:lstStyle>
    </a:txDef>
  </a:objectDefaults>
  <a:extraClrSchemeLst>
    <a:extraClrScheme>
      <a:clrScheme name="Dell new">
        <a:dk1>
          <a:srgbClr val="000000"/>
        </a:dk1>
        <a:lt1>
          <a:srgbClr val="444444"/>
        </a:lt1>
        <a:dk2>
          <a:srgbClr val="0085C3"/>
        </a:dk2>
        <a:lt2>
          <a:srgbClr val="FFFFFF"/>
        </a:lt2>
        <a:accent1>
          <a:srgbClr val="0085C3"/>
        </a:accent1>
        <a:accent2>
          <a:srgbClr val="7AB800"/>
        </a:accent2>
        <a:accent3>
          <a:srgbClr val="F2AF00"/>
        </a:accent3>
        <a:accent4>
          <a:srgbClr val="DC5034"/>
        </a:accent4>
        <a:accent5>
          <a:srgbClr val="5482AB"/>
        </a:accent5>
        <a:accent6>
          <a:srgbClr val="6E2585"/>
        </a:accent6>
        <a:hlink>
          <a:srgbClr val="009BBB"/>
        </a:hlink>
        <a:folHlink>
          <a:srgbClr val="6E2585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DellEMC_PPT_Template_16x9" id="{B8B5C6D0-E3FF-4310-9DCF-1B14F86F2E69}" vid="{627FB30F-31F4-4FBE-8A3A-F7BC81DAC0BD}"/>
    </a:ext>
  </a:extLst>
</a:theme>
</file>

<file path=ppt/theme/theme8.xml><?xml version="1.0" encoding="utf-8"?>
<a:theme xmlns:a="http://schemas.openxmlformats.org/drawingml/2006/main" name="3_Interior">
  <a:themeElements>
    <a:clrScheme name="Dell EMC Theme">
      <a:dk1>
        <a:srgbClr val="000000"/>
      </a:dk1>
      <a:lt1>
        <a:srgbClr val="444444"/>
      </a:lt1>
      <a:dk2>
        <a:srgbClr val="007DB8"/>
      </a:dk2>
      <a:lt2>
        <a:srgbClr val="FFFFFF"/>
      </a:lt2>
      <a:accent1>
        <a:srgbClr val="007DB8"/>
      </a:accent1>
      <a:accent2>
        <a:srgbClr val="FFFFFF"/>
      </a:accent2>
      <a:accent3>
        <a:srgbClr val="808080"/>
      </a:accent3>
      <a:accent4>
        <a:srgbClr val="AAAAAA"/>
      </a:accent4>
      <a:accent5>
        <a:srgbClr val="00447C"/>
      </a:accent5>
      <a:accent6>
        <a:srgbClr val="444444"/>
      </a:accent6>
      <a:hlink>
        <a:srgbClr val="009BBB"/>
      </a:hlink>
      <a:folHlink>
        <a:srgbClr val="6E2585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5400" cmpd="sng">
          <a:gradFill flip="none" rotWithShape="1">
            <a:gsLst>
              <a:gs pos="0">
                <a:schemeClr val="accent1">
                  <a:alpha val="14000"/>
                </a:schemeClr>
              </a:gs>
              <a:gs pos="100000">
                <a:schemeClr val="bg2">
                  <a:lumMod val="60000"/>
                  <a:lumOff val="40000"/>
                </a:schemeClr>
              </a:gs>
              <a:gs pos="64000">
                <a:schemeClr val="accent1"/>
              </a:gs>
            </a:gsLst>
            <a:lin ang="0" scaled="1"/>
            <a:tileRect/>
          </a:gradFill>
        </a:ln>
        <a:effectLst/>
      </a:spPr>
      <a:bodyPr wrap="square" lIns="182880" tIns="137160" rIns="137160" bIns="137160" rtlCol="0" anchor="ctr">
        <a:noAutofit/>
      </a:bodyPr>
      <a:lstStyle>
        <a:defPPr algn="ctr">
          <a:lnSpc>
            <a:spcPct val="90000"/>
          </a:lnSpc>
          <a:spcBef>
            <a:spcPts val="600"/>
          </a:spcBef>
          <a:spcAft>
            <a:spcPts val="0"/>
          </a:spcAft>
          <a:defRPr sz="2000" dirty="0" err="1" smtClean="0">
            <a:solidFill>
              <a:schemeClr val="tx2"/>
            </a:solidFill>
            <a:latin typeface="+mn-lt"/>
          </a:defRPr>
        </a:defPPr>
      </a:lstStyle>
    </a:spDef>
    <a:lnDef>
      <a:spPr bwMode="auto">
        <a:solidFill>
          <a:schemeClr val="accent2"/>
        </a:solidFill>
        <a:ln w="6350" cap="sq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spcBef>
            <a:spcPts val="0"/>
          </a:spcBef>
          <a:spcAft>
            <a:spcPts val="0"/>
          </a:spcAft>
          <a:buClr>
            <a:schemeClr val="bg1"/>
          </a:buClr>
          <a:defRPr sz="1400" dirty="0" err="1" smtClean="0">
            <a:solidFill>
              <a:schemeClr val="bg2"/>
            </a:solidFill>
            <a:latin typeface="+mn-lt"/>
          </a:defRPr>
        </a:defPPr>
      </a:lstStyle>
    </a:txDef>
  </a:objectDefaults>
  <a:extraClrSchemeLst>
    <a:extraClrScheme>
      <a:clrScheme name="Dell new">
        <a:dk1>
          <a:srgbClr val="000000"/>
        </a:dk1>
        <a:lt1>
          <a:srgbClr val="444444"/>
        </a:lt1>
        <a:dk2>
          <a:srgbClr val="0085C3"/>
        </a:dk2>
        <a:lt2>
          <a:srgbClr val="FFFFFF"/>
        </a:lt2>
        <a:accent1>
          <a:srgbClr val="0085C3"/>
        </a:accent1>
        <a:accent2>
          <a:srgbClr val="7AB800"/>
        </a:accent2>
        <a:accent3>
          <a:srgbClr val="F2AF00"/>
        </a:accent3>
        <a:accent4>
          <a:srgbClr val="DC5034"/>
        </a:accent4>
        <a:accent5>
          <a:srgbClr val="5482AB"/>
        </a:accent5>
        <a:accent6>
          <a:srgbClr val="6E2585"/>
        </a:accent6>
        <a:hlink>
          <a:srgbClr val="009BBB"/>
        </a:hlink>
        <a:folHlink>
          <a:srgbClr val="6E2585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17788-DellEMC-GPS-Template-16x9" id="{1F94A057-9EDE-7E49-BBDF-573EE25C6DE9}" vid="{187BB8D8-A127-E146-9CD3-DAFCC40F22E1}"/>
    </a:ext>
  </a:extLst>
</a:theme>
</file>

<file path=ppt/theme/theme9.xml><?xml version="1.0" encoding="utf-8"?>
<a:theme xmlns:a="http://schemas.openxmlformats.org/drawingml/2006/main" name="2016_DellEMC_ppt_template">
  <a:themeElements>
    <a:clrScheme name="DellTech, Dell, &amp; DellEMC">
      <a:dk1>
        <a:srgbClr val="000000"/>
      </a:dk1>
      <a:lt1>
        <a:srgbClr val="444444"/>
      </a:lt1>
      <a:dk2>
        <a:srgbClr val="007DB8"/>
      </a:dk2>
      <a:lt2>
        <a:srgbClr val="FFFFFF"/>
      </a:lt2>
      <a:accent1>
        <a:srgbClr val="007DB8"/>
      </a:accent1>
      <a:accent2>
        <a:srgbClr val="6EA204"/>
      </a:accent2>
      <a:accent3>
        <a:srgbClr val="F2AF00"/>
      </a:accent3>
      <a:accent4>
        <a:srgbClr val="EE6411"/>
      </a:accent4>
      <a:accent5>
        <a:srgbClr val="5482AB"/>
      </a:accent5>
      <a:accent6>
        <a:srgbClr val="6E2585"/>
      </a:accent6>
      <a:hlink>
        <a:srgbClr val="007DB8"/>
      </a:hlink>
      <a:folHlink>
        <a:srgbClr val="6E258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2700" cmpd="sng">
          <a:noFill/>
        </a:ln>
        <a:effectLst/>
      </a:spPr>
      <a:bodyPr wrap="square" lIns="182880" tIns="137160" rIns="137160" bIns="137160" rtlCol="0" anchor="ctr">
        <a:noAutofit/>
      </a:bodyPr>
      <a:lstStyle>
        <a:defPPr algn="ctr">
          <a:lnSpc>
            <a:spcPct val="90000"/>
          </a:lnSpc>
          <a:spcBef>
            <a:spcPts val="600"/>
          </a:spcBef>
          <a:spcAft>
            <a:spcPts val="0"/>
          </a:spcAft>
          <a:defRPr sz="2000" dirty="0" err="1" smtClean="0">
            <a:solidFill>
              <a:schemeClr val="tx2"/>
            </a:solidFill>
            <a:latin typeface="+mn-lt"/>
          </a:defRPr>
        </a:defPPr>
      </a:lstStyle>
    </a:spDef>
    <a:lnDef>
      <a:spPr>
        <a:ln w="12700" cmpd="sng">
          <a:solidFill>
            <a:srgbClr val="000000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spcBef>
            <a:spcPts val="0"/>
          </a:spcBef>
          <a:spcAft>
            <a:spcPts val="0"/>
          </a:spcAft>
          <a:buClr>
            <a:schemeClr val="bg1"/>
          </a:buClr>
          <a:defRPr sz="1400" dirty="0" err="1" smtClean="0">
            <a:solidFill>
              <a:schemeClr val="bg2"/>
            </a:solidFill>
            <a:latin typeface="+mn-lt"/>
          </a:defRPr>
        </a:defPPr>
      </a:lstStyle>
    </a:txDef>
  </a:objectDefaults>
  <a:extraClrSchemeLst>
    <a:extraClrScheme>
      <a:clrScheme name="Dell new">
        <a:dk1>
          <a:srgbClr val="000000"/>
        </a:dk1>
        <a:lt1>
          <a:srgbClr val="444444"/>
        </a:lt1>
        <a:dk2>
          <a:srgbClr val="0085C3"/>
        </a:dk2>
        <a:lt2>
          <a:srgbClr val="FFFFFF"/>
        </a:lt2>
        <a:accent1>
          <a:srgbClr val="0085C3"/>
        </a:accent1>
        <a:accent2>
          <a:srgbClr val="7AB800"/>
        </a:accent2>
        <a:accent3>
          <a:srgbClr val="F2AF00"/>
        </a:accent3>
        <a:accent4>
          <a:srgbClr val="DC5034"/>
        </a:accent4>
        <a:accent5>
          <a:srgbClr val="5482AB"/>
        </a:accent5>
        <a:accent6>
          <a:srgbClr val="6E2585"/>
        </a:accent6>
        <a:hlink>
          <a:srgbClr val="009BBB"/>
        </a:hlink>
        <a:folHlink>
          <a:srgbClr val="6E2585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DellEMC_PPT_Template_16x9" id="{B8B5C6D0-E3FF-4310-9DCF-1B14F86F2E69}" vid="{627FB30F-31F4-4FBE-8A3A-F7BC81DAC0B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AEEBEE83C66E54EA9BED83B0A9A60DB" ma:contentTypeVersion="1" ma:contentTypeDescription="Create a new document." ma:contentTypeScope="" ma:versionID="51a43b2161297f783d65b37e357c79e9">
  <xsd:schema xmlns:xsd="http://www.w3.org/2001/XMLSchema" xmlns:p="http://schemas.microsoft.com/office/2006/metadata/properties" targetNamespace="http://schemas.microsoft.com/office/2006/metadata/properties" ma:root="true" ma:fieldsID="b9cfef283e0bc2d986a66f9ec0cdc42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0873BDD3-AA35-4F19-A12A-C6462BECFBD1}">
  <ds:schemaRefs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elements/1.1/"/>
    <ds:schemaRef ds:uri="http://purl.org/dc/terms/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86FC490B-1F77-48C5-AC70-1DD939DBDF0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3332CB6-AB82-4DD3-8C89-C660A1C394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2016_DellEMC_ppt_template</Template>
  <TotalTime>32836</TotalTime>
  <Words>464</Words>
  <Application>Microsoft Office PowerPoint</Application>
  <PresentationFormat>Pokaz na ekranie (16:9)</PresentationFormat>
  <Paragraphs>142</Paragraphs>
  <Slides>15</Slides>
  <Notes>12</Notes>
  <HiddenSlides>0</HiddenSlides>
  <MMClips>0</MMClips>
  <ScaleCrop>false</ScaleCrop>
  <HeadingPairs>
    <vt:vector size="6" baseType="variant">
      <vt:variant>
        <vt:lpstr>Używane czcionki</vt:lpstr>
      </vt:variant>
      <vt:variant>
        <vt:i4>12</vt:i4>
      </vt:variant>
      <vt:variant>
        <vt:lpstr>Motyw</vt:lpstr>
      </vt:variant>
      <vt:variant>
        <vt:i4>17</vt:i4>
      </vt:variant>
      <vt:variant>
        <vt:lpstr>Tytuły slajdów</vt:lpstr>
      </vt:variant>
      <vt:variant>
        <vt:i4>15</vt:i4>
      </vt:variant>
    </vt:vector>
  </HeadingPairs>
  <TitlesOfParts>
    <vt:vector size="44" baseType="lpstr">
      <vt:lpstr>Architects Daughter</vt:lpstr>
      <vt:lpstr>Arial</vt:lpstr>
      <vt:lpstr>Arial</vt:lpstr>
      <vt:lpstr>Arial Black</vt:lpstr>
      <vt:lpstr>Arial Regular</vt:lpstr>
      <vt:lpstr>Calibri</vt:lpstr>
      <vt:lpstr>Courier New</vt:lpstr>
      <vt:lpstr>Museo For Dell 300</vt:lpstr>
      <vt:lpstr>museo sans for dell</vt:lpstr>
      <vt:lpstr>museo sans for dell</vt:lpstr>
      <vt:lpstr>Verdana</vt:lpstr>
      <vt:lpstr>Wingdings</vt:lpstr>
      <vt:lpstr>11_2016_DellEMC_ppt_template</vt:lpstr>
      <vt:lpstr>4_2016_DellEMC_ppt_template</vt:lpstr>
      <vt:lpstr>Divider 1</vt:lpstr>
      <vt:lpstr>Interior</vt:lpstr>
      <vt:lpstr>DellEMC_Partner_external_template_v3</vt:lpstr>
      <vt:lpstr>1_Interior</vt:lpstr>
      <vt:lpstr>Dell EMC Partner external template black</vt:lpstr>
      <vt:lpstr>3_Interior</vt:lpstr>
      <vt:lpstr>2016_DellEMC_ppt_template</vt:lpstr>
      <vt:lpstr>1_2016_DellEMC_ppt_template</vt:lpstr>
      <vt:lpstr>DellEMC_PPT_Template_16x9</vt:lpstr>
      <vt:lpstr>5_2016_DellEMC_ppt_template</vt:lpstr>
      <vt:lpstr>3_DellEMC template</vt:lpstr>
      <vt:lpstr>1_DellEMC template</vt:lpstr>
      <vt:lpstr>6_2016_DellEMC_ppt_template</vt:lpstr>
      <vt:lpstr>23_2016_DellEMC_ppt_template</vt:lpstr>
      <vt:lpstr>7_2016_DellEMC_ppt_template</vt:lpstr>
      <vt:lpstr>Dell EMC Channel Technology Event</vt:lpstr>
      <vt:lpstr>Channel – Country Manager View</vt:lpstr>
      <vt:lpstr>DELL TECHNOLOGIES  1st   Anniversary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Thank you!</vt:lpstr>
    </vt:vector>
  </TitlesOfParts>
  <Company>EMC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PLEASE READ – INSTRUCTIONS FOR ADDING PAGE NUMBERS “X of Y” IN POWERPOINT 2013  For internal presentations only. You do not need to add this for external/customer/partner presentations.  If you are working in PowerPoint 2013, you must manually add the total number of pages to your deck. Total number of pages = Y</dc:title>
  <dc:creator>Sarah Cahan</dc:creator>
  <cp:keywords>No Restrictions</cp:keywords>
  <cp:lastModifiedBy>K.RADOMSKA</cp:lastModifiedBy>
  <cp:revision>954</cp:revision>
  <cp:lastPrinted>2014-02-14T16:26:12Z</cp:lastPrinted>
  <dcterms:created xsi:type="dcterms:W3CDTF">2016-09-07T17:16:49Z</dcterms:created>
  <dcterms:modified xsi:type="dcterms:W3CDTF">2017-10-26T08:23:42Z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0x010100EAEEBEE83C66E54EA9BED83B0A9A60DB</vt:lpwstr>
  </property>
  <property fmtid="{D5CDD505-2E9C-101B-9397-08002B2CF9AE}" pid="3" name="TitusGUID">
    <vt:lpwstr>ae767465-e84c-454c-bd0b-21ccdbedfa4e</vt:lpwstr>
  </property>
  <property fmtid="{D5CDD505-2E9C-101B-9397-08002B2CF9AE}" pid="4" name="Document Editor">
    <vt:lpwstr>Christopher_May</vt:lpwstr>
  </property>
  <property fmtid="{D5CDD505-2E9C-101B-9397-08002B2CF9AE}" pid="5" name="Classification">
    <vt:lpwstr>Internal Use</vt:lpwstr>
  </property>
  <property fmtid="{D5CDD505-2E9C-101B-9397-08002B2CF9AE}" pid="6" name="Sublabels">
    <vt:lpwstr/>
  </property>
  <property fmtid="{D5CDD505-2E9C-101B-9397-08002B2CF9AE}" pid="7" name="VisualMarkingsPPT">
    <vt:lpwstr>Classification Footer</vt:lpwstr>
  </property>
  <property fmtid="{D5CDD505-2E9C-101B-9397-08002B2CF9AE}" pid="8" name="DellClassification">
    <vt:lpwstr>No Restrictions</vt:lpwstr>
  </property>
  <property fmtid="{D5CDD505-2E9C-101B-9397-08002B2CF9AE}" pid="9" name="DellSubLabels">
    <vt:lpwstr/>
  </property>
</Properties>
</file>